
<file path=[Content_Types].xml><?xml version="1.0" encoding="utf-8"?>
<Types xmlns="http://schemas.openxmlformats.org/package/2006/content-types">
  <Default Extension="gif" ContentType="image/gif"/>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tags/tag2.xml" ContentType="application/vnd.openxmlformats-officedocument.presentationml.tags+xml"/>
  <Override PartName="/ppt/notesSlides/notesSlide2.xml" ContentType="application/vnd.openxmlformats-officedocument.presentationml.notesSlide+xml"/>
  <Override PartName="/ppt/tags/tag3.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80" r:id="rId17"/>
    <p:sldId id="271" r:id="rId18"/>
    <p:sldId id="272" r:id="rId19"/>
    <p:sldId id="273" r:id="rId20"/>
    <p:sldId id="274" r:id="rId21"/>
    <p:sldId id="275" r:id="rId22"/>
    <p:sldId id="276" r:id="rId23"/>
    <p:sldId id="277" r:id="rId24"/>
    <p:sldId id="278" r:id="rId25"/>
    <p:sldId id="279" r:id="rId2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未知用户1" initials="未知用户1" lastIdx="9"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149"/>
    <a:srgbClr val="2E3AFF"/>
    <a:srgbClr val="008CFB"/>
    <a:srgbClr val="3135FF"/>
    <a:srgbClr val="F2F2F2"/>
    <a:srgbClr val="FC5D00"/>
    <a:srgbClr val="F2F5FB"/>
    <a:srgbClr val="F8F8F8"/>
    <a:srgbClr val="F5F5F5"/>
    <a:srgbClr val="2325D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srgbClr val="000000"/>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fontRef idx="minor">
          <a:srgbClr val="000000"/>
        </a:fontRef>
        <a:schemeClr val="lt1"/>
      </a:tcTxStyle>
      <a:tcStyle>
        <a:tcBdr/>
        <a:fill>
          <a:solidFill>
            <a:schemeClr val="accent1"/>
          </a:solidFill>
        </a:fill>
      </a:tcStyle>
    </a:lastCol>
    <a:firstCol>
      <a:tcTxStyle b="on">
        <a:fontRef idx="minor">
          <a:srgbClr val="000000"/>
        </a:fontRef>
        <a:schemeClr val="lt1"/>
      </a:tcTxStyle>
      <a:tcStyle>
        <a:tcBdr/>
        <a:fill>
          <a:solidFill>
            <a:schemeClr val="accent1"/>
          </a:solidFill>
        </a:fill>
      </a:tcStyle>
    </a:firstCol>
    <a:lastRow>
      <a:tcTxStyle b="on">
        <a:fontRef idx="minor">
          <a:srgbClr val="000000"/>
        </a:fontRef>
        <a:schemeClr val="lt1"/>
      </a:tcTxStyle>
      <a:tcStyle>
        <a:tcBdr>
          <a:top>
            <a:ln w="38100" cmpd="sng">
              <a:solidFill>
                <a:schemeClr val="lt1"/>
              </a:solidFill>
            </a:ln>
          </a:top>
        </a:tcBdr>
        <a:fill>
          <a:solidFill>
            <a:schemeClr val="accent1"/>
          </a:solidFill>
        </a:fill>
      </a:tcStyle>
    </a:lastRow>
    <a:firstRow>
      <a:tcTxStyle b="on">
        <a:fontRef idx="minor">
          <a:srgbClr val="000000"/>
        </a:fontRef>
        <a:schemeClr val="lt1"/>
      </a:tcTxStyle>
      <a:tcStyle>
        <a:tcBdr>
          <a:bottom>
            <a:ln w="38100" cmpd="sng">
              <a:solidFill>
                <a:schemeClr val="lt1"/>
              </a:solidFill>
            </a:ln>
          </a:bottom>
        </a:tcBdr>
        <a:fill>
          <a:solidFill>
            <a:schemeClr val="accent1"/>
          </a:solidFill>
        </a:fill>
      </a:tcStyle>
    </a:firstRow>
  </a:tblStyle>
  <a:tblStyle styleId="{58542034-FE4F-4ADA-92B8-4CA66D0F0DF3}" styleName="腾讯文档-基本">
    <a:wholeTbl>
      <a:tcTxStyle>
        <a:fontRef idx="minor">
          <a:srgbClr val="000000"/>
        </a:fontRef>
        <a:srgbClr val="000000"/>
      </a:tcTxStyle>
      <a:tcStyle>
        <a:tcBdr>
          <a:left>
            <a:ln w="12700" cmpd="sng">
              <a:solidFill>
                <a:srgbClr val="999999"/>
              </a:solidFill>
            </a:ln>
          </a:left>
          <a:right>
            <a:ln w="12700" cmpd="sng">
              <a:solidFill>
                <a:srgbClr val="999999"/>
              </a:solidFill>
            </a:ln>
          </a:right>
          <a:top>
            <a:ln w="12700" cmpd="sng">
              <a:solidFill>
                <a:srgbClr val="999999"/>
              </a:solidFill>
            </a:ln>
          </a:top>
          <a:bottom>
            <a:ln w="12700" cmpd="sng">
              <a:solidFill>
                <a:srgbClr val="999999"/>
              </a:solidFill>
            </a:ln>
          </a:bottom>
          <a:insideH>
            <a:ln w="12700" cmpd="sng">
              <a:solidFill>
                <a:srgbClr val="999999"/>
              </a:solidFill>
            </a:ln>
          </a:insideH>
          <a:insideV>
            <a:ln w="12700" cmpd="sng">
              <a:solidFill>
                <a:srgbClr val="999999"/>
              </a:solidFill>
            </a:ln>
          </a:insideV>
        </a:tcBdr>
        <a:fill>
          <a:solidFill>
            <a:srgbClr val="FFFFFF"/>
          </a:solid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6825" autoAdjust="0"/>
  </p:normalViewPr>
  <p:slideViewPr>
    <p:cSldViewPr snapToGrid="0">
      <p:cViewPr varScale="1">
        <p:scale>
          <a:sx n="105" d="100"/>
          <a:sy n="105" d="100"/>
        </p:scale>
        <p:origin x="834" y="108"/>
      </p:cViewPr>
      <p:guideLst/>
    </p:cSldViewPr>
  </p:slideViewPr>
  <p:notesTextViewPr>
    <p:cViewPr>
      <p:scale>
        <a:sx n="1" d="1"/>
        <a:sy n="1" d="1"/>
      </p:scale>
      <p:origin x="0" y="0"/>
    </p:cViewPr>
  </p:notesTextViewPr>
  <p:sorterViewPr>
    <p:cViewPr>
      <p:scale>
        <a:sx n="150" d="100"/>
        <a:sy n="15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CE3B430-1A22-41AB-8145-22B2DF7D2DA1}" type="datetimeFigureOut">
              <a:rPr lang="zh-CN" altLang="en-US" smtClean="0"/>
              <a:t>2023-10-25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68DC73D-7D82-4CC4-9352-9FD0125D91E7}" type="slidenum">
              <a:rPr lang="zh-CN" altLang="en-US" smtClean="0"/>
              <a:t>‹#›</a:t>
            </a:fld>
            <a:endParaRPr lang="zh-CN" altLang="en-US"/>
          </a:p>
        </p:txBody>
      </p:sp>
    </p:spTree>
    <p:extLst>
      <p:ext uri="{BB962C8B-B14F-4D97-AF65-F5344CB8AC3E}">
        <p14:creationId xmlns:p14="http://schemas.microsoft.com/office/powerpoint/2010/main" val="31481766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pPr marL="0" lvl="0" indent="0" algn="l" defTabSz="914400">
              <a:lnSpc>
                <a:spcPct val="100000"/>
              </a:lnSpc>
              <a:spcBef>
                <a:spcPts val="0"/>
              </a:spcBef>
              <a:spcAft>
                <a:spcPts val="0"/>
              </a:spcAft>
            </a:pPr>
            <a:r>
              <a:rPr lang="zh-CN" altLang="zh-CN" dirty="0"/>
              <a:t>封面</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pPr marL="0" lvl="0" indent="0" algn="l" defTabSz="914400">
              <a:lnSpc>
                <a:spcPct val="100000"/>
              </a:lnSpc>
              <a:spcBef>
                <a:spcPts val="0"/>
              </a:spcBef>
              <a:spcAft>
                <a:spcPts val="0"/>
              </a:spcAft>
            </a:pPr>
            <a:endParaRPr lang="zh-CN" altLang="zh-CN"/>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pPr marL="0" lvl="0" indent="0" algn="l" defTabSz="914400">
              <a:lnSpc>
                <a:spcPct val="100000"/>
              </a:lnSpc>
              <a:spcBef>
                <a:spcPts val="0"/>
              </a:spcBef>
              <a:spcAft>
                <a:spcPts val="0"/>
              </a:spcAft>
            </a:pPr>
            <a:r>
              <a:rPr lang="zh-CN" altLang="zh-CN"/>
              <a:t>加动图</a:t>
            </a:r>
            <a:r>
              <a:rPr lang="en-US" altLang="en-US"/>
              <a:t>  </a:t>
            </a:r>
            <a:r>
              <a:rPr lang="zh-CN" altLang="zh-CN"/>
              <a:t>增加动态效果</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pPr lvl="0">
              <a:lnSpc>
                <a:spcPct val="130000"/>
              </a:lnSpc>
            </a:pPr>
            <a:r>
              <a:rPr lang="zh-CN" altLang="zh-CN" sz="1600">
                <a:solidFill>
                  <a:srgbClr val="333333"/>
                </a:solidFill>
                <a:highlight>
                  <a:srgbClr val="FFFFFF"/>
                </a:highlight>
                <a:latin typeface="微软雅黑"/>
                <a:ea typeface="微软雅黑"/>
              </a:rPr>
              <a:t>相对于</a:t>
            </a:r>
            <a:r>
              <a:rPr lang="en-US" altLang="en-US" sz="1600">
                <a:solidFill>
                  <a:srgbClr val="333333"/>
                </a:solidFill>
                <a:highlight>
                  <a:srgbClr val="FFFFFF"/>
                </a:highlight>
                <a:latin typeface="微软雅黑"/>
                <a:ea typeface="微软雅黑"/>
              </a:rPr>
              <a:t>MFCC</a:t>
            </a:r>
            <a:r>
              <a:rPr lang="zh-CN" altLang="zh-CN" sz="1600">
                <a:solidFill>
                  <a:srgbClr val="333333"/>
                </a:solidFill>
                <a:highlight>
                  <a:srgbClr val="FFFFFF"/>
                </a:highlight>
                <a:latin typeface="微软雅黑"/>
                <a:ea typeface="微软雅黑"/>
              </a:rPr>
              <a:t>特征，</a:t>
            </a:r>
            <a:r>
              <a:rPr lang="en-US" altLang="en-US" sz="1600">
                <a:solidFill>
                  <a:srgbClr val="333333"/>
                </a:solidFill>
                <a:highlight>
                  <a:srgbClr val="FFFFFF"/>
                </a:highlight>
                <a:latin typeface="微软雅黑"/>
                <a:ea typeface="微软雅黑"/>
              </a:rPr>
              <a:t>FBANK</a:t>
            </a:r>
            <a:r>
              <a:rPr lang="zh-CN" altLang="zh-CN" sz="1600">
                <a:solidFill>
                  <a:srgbClr val="333333"/>
                </a:solidFill>
                <a:highlight>
                  <a:srgbClr val="FFFFFF"/>
                </a:highlight>
                <a:latin typeface="微软雅黑"/>
                <a:ea typeface="微软雅黑"/>
              </a:rPr>
              <a:t>特征计算速度快，存储空间更小，因此在大规模语音数据上训练模型时比较实用</a:t>
            </a:r>
            <a:r>
              <a:rPr lang="en-US" altLang="en-US" sz="1600">
                <a:solidFill>
                  <a:srgbClr val="333333"/>
                </a:solidFill>
                <a:highlight>
                  <a:srgbClr val="FFFFFF"/>
                </a:highlight>
                <a:latin typeface="微软雅黑"/>
                <a:ea typeface="微软雅黑"/>
              </a:rPr>
              <a:t> </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pPr marL="0" lvl="0" indent="0" algn="l" defTabSz="914400">
              <a:lnSpc>
                <a:spcPct val="100000"/>
              </a:lnSpc>
              <a:spcBef>
                <a:spcPts val="0"/>
              </a:spcBef>
              <a:spcAft>
                <a:spcPts val="0"/>
              </a:spcAft>
            </a:pPr>
            <a:endParaRPr lang="zh-CN" altLang="zh-CN"/>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pPr marL="0" lvl="0" indent="0" algn="l" defTabSz="914400">
              <a:lnSpc>
                <a:spcPct val="100000"/>
              </a:lnSpc>
              <a:spcBef>
                <a:spcPts val="0"/>
              </a:spcBef>
              <a:spcAft>
                <a:spcPts val="0"/>
              </a:spcAft>
            </a:pPr>
            <a:endParaRPr lang="zh-CN" altLang="zh-CN"/>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pPr marL="0" lvl="0" indent="0" algn="l" defTabSz="914400">
              <a:lnSpc>
                <a:spcPct val="100000"/>
              </a:lnSpc>
              <a:spcBef>
                <a:spcPts val="0"/>
              </a:spcBef>
              <a:spcAft>
                <a:spcPts val="0"/>
              </a:spcAft>
            </a:pPr>
            <a:endParaRPr lang="zh-CN" altLang="zh-CN"/>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pPr marL="0" lvl="0" indent="0" algn="l" defTabSz="914400">
              <a:lnSpc>
                <a:spcPct val="100000"/>
              </a:lnSpc>
              <a:spcBef>
                <a:spcPts val="0"/>
              </a:spcBef>
              <a:spcAft>
                <a:spcPts val="0"/>
              </a:spcAft>
            </a:pPr>
            <a:endParaRPr lang="zh-CN" altLang="zh-CN"/>
          </a:p>
        </p:txBody>
      </p:sp>
    </p:spTree>
    <p:extLst>
      <p:ext uri="{BB962C8B-B14F-4D97-AF65-F5344CB8AC3E}">
        <p14:creationId xmlns:p14="http://schemas.microsoft.com/office/powerpoint/2010/main" val="23127829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pPr marL="0" lvl="0" indent="0" algn="l" defTabSz="914400">
              <a:lnSpc>
                <a:spcPct val="100000"/>
              </a:lnSpc>
              <a:spcBef>
                <a:spcPts val="0"/>
              </a:spcBef>
              <a:spcAft>
                <a:spcPts val="0"/>
              </a:spcAft>
            </a:pPr>
            <a:endParaRPr lang="zh-CN" altLang="zh-CN"/>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pPr marL="0" lvl="0" indent="0" algn="l" defTabSz="914400">
              <a:lnSpc>
                <a:spcPct val="100000"/>
              </a:lnSpc>
              <a:spcBef>
                <a:spcPts val="0"/>
              </a:spcBef>
              <a:spcAft>
                <a:spcPts val="0"/>
              </a:spcAft>
            </a:pPr>
            <a:endParaRPr lang="zh-CN" altLang="zh-CN"/>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pPr marL="0" lvl="0" indent="0" algn="l" defTabSz="914400">
              <a:lnSpc>
                <a:spcPct val="100000"/>
              </a:lnSpc>
              <a:spcBef>
                <a:spcPts val="0"/>
              </a:spcBef>
              <a:spcAft>
                <a:spcPts val="0"/>
              </a:spcAft>
            </a:pPr>
            <a:endParaRPr lang="zh-CN" alt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pPr marL="0" lvl="0" indent="0" algn="l" defTabSz="914400">
              <a:lnSpc>
                <a:spcPct val="100000"/>
              </a:lnSpc>
              <a:spcBef>
                <a:spcPts val="0"/>
              </a:spcBef>
              <a:spcAft>
                <a:spcPts val="0"/>
              </a:spcAft>
            </a:pPr>
            <a:endParaRPr lang="zh-CN" altLang="zh-CN"/>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pPr marL="0" lvl="0" indent="0" algn="l" defTabSz="914400">
              <a:lnSpc>
                <a:spcPct val="100000"/>
              </a:lnSpc>
              <a:spcBef>
                <a:spcPts val="0"/>
              </a:spcBef>
              <a:spcAft>
                <a:spcPts val="0"/>
              </a:spcAft>
            </a:pPr>
            <a:r>
              <a:rPr lang="zh-CN" altLang="zh-CN"/>
              <a:t>换底色</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pPr marL="0" lvl="0" indent="0" algn="l" defTabSz="914400">
              <a:lnSpc>
                <a:spcPct val="100000"/>
              </a:lnSpc>
              <a:spcBef>
                <a:spcPts val="0"/>
              </a:spcBef>
              <a:spcAft>
                <a:spcPts val="0"/>
              </a:spcAft>
            </a:pPr>
            <a:endParaRPr lang="zh-CN" altLang="zh-CN"/>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pPr marL="0" lvl="0" indent="0" algn="l" defTabSz="914400">
              <a:lnSpc>
                <a:spcPct val="100000"/>
              </a:lnSpc>
              <a:spcBef>
                <a:spcPts val="0"/>
              </a:spcBef>
              <a:spcAft>
                <a:spcPts val="0"/>
              </a:spcAft>
            </a:pPr>
            <a:endParaRPr lang="zh-CN" altLang="zh-CN"/>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pPr marL="0" lvl="0" indent="0" algn="l" defTabSz="914400">
              <a:lnSpc>
                <a:spcPct val="100000"/>
              </a:lnSpc>
              <a:spcBef>
                <a:spcPts val="0"/>
              </a:spcBef>
              <a:spcAft>
                <a:spcPts val="0"/>
              </a:spcAft>
            </a:pPr>
            <a:endParaRPr lang="zh-CN" altLang="zh-C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pPr marL="0" lvl="0" indent="0" algn="l" defTabSz="914400">
              <a:lnSpc>
                <a:spcPct val="100000"/>
              </a:lnSpc>
              <a:spcBef>
                <a:spcPts val="0"/>
              </a:spcBef>
              <a:spcAft>
                <a:spcPts val="0"/>
              </a:spcAft>
            </a:pPr>
            <a:endParaRPr lang="zh-CN" alt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pPr marL="0" lvl="0" indent="0" algn="l" defTabSz="914400">
              <a:lnSpc>
                <a:spcPct val="100000"/>
              </a:lnSpc>
              <a:spcBef>
                <a:spcPts val="0"/>
              </a:spcBef>
              <a:spcAft>
                <a:spcPts val="0"/>
              </a:spcAft>
            </a:pPr>
            <a:endParaRPr lang="zh-CN" altLang="zh-C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pPr marL="0" lvl="0" indent="0" algn="l" defTabSz="914400">
              <a:lnSpc>
                <a:spcPct val="100000"/>
              </a:lnSpc>
              <a:spcBef>
                <a:spcPts val="0"/>
              </a:spcBef>
              <a:spcAft>
                <a:spcPts val="0"/>
              </a:spcAft>
            </a:pPr>
            <a:endParaRPr lang="zh-CN" altLang="zh-C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pPr marL="0" lvl="0" indent="0" algn="l" defTabSz="914400">
              <a:lnSpc>
                <a:spcPct val="100000"/>
              </a:lnSpc>
              <a:spcBef>
                <a:spcPts val="0"/>
              </a:spcBef>
              <a:spcAft>
                <a:spcPts val="0"/>
              </a:spcAft>
            </a:pPr>
            <a:endParaRPr lang="zh-CN" altLang="zh-C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pPr marL="0" lvl="0" indent="0" algn="l" defTabSz="914400">
              <a:lnSpc>
                <a:spcPct val="100000"/>
              </a:lnSpc>
              <a:spcBef>
                <a:spcPts val="0"/>
              </a:spcBef>
              <a:spcAft>
                <a:spcPts val="0"/>
              </a:spcAft>
            </a:pPr>
            <a:endParaRPr lang="zh-CN" altLang="zh-CN"/>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pPr marL="0" lvl="0" indent="0" algn="l" defTabSz="914400">
              <a:lnSpc>
                <a:spcPct val="100000"/>
              </a:lnSpc>
              <a:spcBef>
                <a:spcPts val="0"/>
              </a:spcBef>
              <a:spcAft>
                <a:spcPts val="0"/>
              </a:spcAft>
            </a:pPr>
            <a:endParaRPr lang="zh-CN" altLang="zh-C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pPr lvl="0" algn="l"/>
            <a:r>
              <a:rPr lang="zh-CN" altLang="zh-CN" sz="1800">
                <a:latin typeface="微软雅黑"/>
                <a:ea typeface="微软雅黑"/>
              </a:rPr>
              <a:t>说话人识别实质上为机器学习问题，需要从数据出发，提取数据的特征，根据特征训练出数据的模型，而后又回到对数据的分析和预测中去，因而系统流程符合机器学习的一般性结构与方法</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5CB9B-36CB-4ECE-8322-27CF82C1D5C0}"/>
              </a:ext>
            </a:extLst>
          </p:cNvPr>
          <p:cNvSpPr>
            <a:spLocks noGrp="1"/>
          </p:cNvSpPr>
          <p:nvPr>
            <p:ph type="ctrTitle"/>
          </p:nvPr>
        </p:nvSpPr>
        <p:spPr>
          <a:xfrm>
            <a:off x="1524000" y="1122363"/>
            <a:ext cx="9144000" cy="2387600"/>
          </a:xfrm>
          <a:prstGeom prst="rect">
            <a:avLst/>
          </a:prstGeom>
        </p:spPr>
        <p:txBody>
          <a:bodyPr anchor="b"/>
          <a:lstStyle>
            <a:lvl1pPr lvl="0" algn="ctr">
              <a:defRPr sz="6000">
                <a:latin typeface="等线"/>
                <a:ea typeface="等线"/>
              </a:defRPr>
            </a:lvl1pPr>
          </a:lstStyle>
          <a:p>
            <a:r>
              <a:rPr lang="zh-CN" altLang="en-US"/>
              <a:t>单击此处编辑母版标题样式</a:t>
            </a:r>
          </a:p>
        </p:txBody>
      </p:sp>
      <p:sp>
        <p:nvSpPr>
          <p:cNvPr id="3" name="副标题 2">
            <a:extLst>
              <a:ext uri="{FF2B5EF4-FFF2-40B4-BE49-F238E27FC236}">
                <a16:creationId xmlns:a16="http://schemas.microsoft.com/office/drawing/2014/main" id="{2DDEC579-9332-43D1-ACAF-132AAD99DAD3}"/>
              </a:ext>
            </a:extLst>
          </p:cNvPr>
          <p:cNvSpPr>
            <a:spLocks noGrp="1"/>
          </p:cNvSpPr>
          <p:nvPr>
            <p:ph type="subTitle" idx="1"/>
          </p:nvPr>
        </p:nvSpPr>
        <p:spPr>
          <a:xfrm>
            <a:off x="1524000" y="3602038"/>
            <a:ext cx="9144000" cy="1655762"/>
          </a:xfrm>
          <a:prstGeom prst="rect">
            <a:avLst/>
          </a:prstGeom>
        </p:spPr>
        <p:txBody>
          <a:bodyPr/>
          <a:lstStyle>
            <a:lvl1pPr marL="0" lvl="0" indent="0" algn="ctr">
              <a:buNone/>
              <a:defRPr sz="2400"/>
            </a:lvl1pPr>
            <a:lvl2pPr marL="457200" lvl="1" indent="0" algn="ctr">
              <a:buNone/>
              <a:defRPr sz="2000"/>
            </a:lvl2pPr>
            <a:lvl3pPr marL="914400" lvl="2" indent="0" algn="ctr">
              <a:buNone/>
              <a:defRPr sz="1800"/>
            </a:lvl3pPr>
            <a:lvl4pPr marL="1371600" lvl="3" indent="0" algn="ctr">
              <a:buNone/>
              <a:defRPr sz="1600"/>
            </a:lvl4pPr>
            <a:lvl5pPr marL="1828800" lvl="4" indent="0" algn="ctr">
              <a:buNone/>
              <a:defRPr sz="1600"/>
            </a:lvl5pPr>
            <a:lvl6pPr marL="2286000" lvl="5" indent="0" algn="ctr">
              <a:buNone/>
              <a:defRPr sz="1600"/>
            </a:lvl6pPr>
            <a:lvl7pPr marL="2743200" lvl="6" indent="0" algn="ctr">
              <a:buNone/>
              <a:defRPr sz="1600"/>
            </a:lvl7pPr>
            <a:lvl8pPr marL="3200400" lvl="7" indent="0" algn="ctr">
              <a:buNone/>
              <a:defRPr sz="1600"/>
            </a:lvl8pPr>
            <a:lvl9pPr marL="3657600" lvl="8"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BF6B00B7-32B7-457A-9466-DBE21D99C33D}"/>
              </a:ext>
            </a:extLst>
          </p:cNvPr>
          <p:cNvSpPr>
            <a:spLocks noGrp="1"/>
          </p:cNvSpPr>
          <p:nvPr>
            <p:ph type="dt" idx="10"/>
          </p:nvPr>
        </p:nvSpPr>
        <p:spPr>
          <a:xfrm>
            <a:off x="838200" y="6356350"/>
            <a:ext cx="2743200" cy="365125"/>
          </a:xfrm>
          <a:prstGeom prst="rect">
            <a:avLst/>
          </a:prstGeom>
        </p:spPr>
        <p:txBody>
          <a:bodyPr/>
          <a:lstStyle/>
          <a:p>
            <a:fld id="{8183AAA4-18C8-455D-9B29-1775DA49A4BB}" type="datetimeFigureOut">
              <a:rPr lang="zh-CN" altLang="en-US"/>
              <a:t>2023-10-25</a:t>
            </a:fld>
            <a:endParaRPr lang="zh-CN" altLang="en-US"/>
          </a:p>
        </p:txBody>
      </p:sp>
      <p:sp>
        <p:nvSpPr>
          <p:cNvPr id="5" name="页脚占位符 4">
            <a:extLst>
              <a:ext uri="{FF2B5EF4-FFF2-40B4-BE49-F238E27FC236}">
                <a16:creationId xmlns:a16="http://schemas.microsoft.com/office/drawing/2014/main" id="{FBE3233F-032F-4CFB-9291-A4A2EF965DCE}"/>
              </a:ext>
            </a:extLst>
          </p:cNvPr>
          <p:cNvSpPr>
            <a:spLocks noGrp="1"/>
          </p:cNvSpPr>
          <p:nvPr>
            <p:ph type="ft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F3F171A3-4DD7-499A-B3D1-ECB484E2B8FD}"/>
              </a:ext>
            </a:extLst>
          </p:cNvPr>
          <p:cNvSpPr>
            <a:spLocks noGrp="1"/>
          </p:cNvSpPr>
          <p:nvPr>
            <p:ph type="sldNum" idx="12"/>
          </p:nvPr>
        </p:nvSpPr>
        <p:spPr>
          <a:xfrm>
            <a:off x="8610600" y="6356350"/>
            <a:ext cx="2743200" cy="365125"/>
          </a:xfrm>
          <a:prstGeom prst="rect">
            <a:avLst/>
          </a:prstGeom>
        </p:spPr>
        <p:txBody>
          <a:bodyPr/>
          <a:lstStyle/>
          <a:p>
            <a:fld id="{402A347B-558A-4DC8-9140-567823C09DED}" type="slidenum">
              <a:rPr lang="zh-CN" altLang="en-US"/>
              <a:t>‹#›</a:t>
            </a:fld>
            <a:endParaRPr lang="zh-CN" altLang="en-US"/>
          </a:p>
        </p:txBody>
      </p:sp>
    </p:spTree>
    <p:extLst>
      <p:ext uri="{BB962C8B-B14F-4D97-AF65-F5344CB8AC3E}">
        <p14:creationId xmlns:p14="http://schemas.microsoft.com/office/powerpoint/2010/main" val="363939355"/>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C8A628-7920-421F-93C8-0E272A5DBD1D}"/>
              </a:ext>
            </a:extLst>
          </p:cNvPr>
          <p:cNvSpPr>
            <a:spLocks noGrp="1"/>
          </p:cNvSpPr>
          <p:nvPr>
            <p:ph type="title"/>
          </p:nvPr>
        </p:nvSpPr>
        <p:spPr>
          <a:xfrm>
            <a:off x="838200" y="365125"/>
            <a:ext cx="10515600" cy="1325563"/>
          </a:xfrm>
          <a:prstGeom prst="rect">
            <a:avLst/>
          </a:prstGeom>
        </p:spPr>
        <p:txBody>
          <a:bodyPr/>
          <a:lstStyle>
            <a:lvl1pPr lvl="0">
              <a:defRPr>
                <a:latin typeface="等线"/>
                <a:ea typeface="等线"/>
              </a:defRPr>
            </a:lvl1pPr>
          </a:lstStyle>
          <a:p>
            <a:r>
              <a:rPr lang="zh-CN" altLang="en-US"/>
              <a:t>单击此处编辑母版标题样式</a:t>
            </a:r>
          </a:p>
        </p:txBody>
      </p:sp>
      <p:sp>
        <p:nvSpPr>
          <p:cNvPr id="3" name="日期占位符 2">
            <a:extLst>
              <a:ext uri="{FF2B5EF4-FFF2-40B4-BE49-F238E27FC236}">
                <a16:creationId xmlns:a16="http://schemas.microsoft.com/office/drawing/2014/main" id="{1010BDF5-15A8-4976-930F-27C132AFE8DE}"/>
              </a:ext>
            </a:extLst>
          </p:cNvPr>
          <p:cNvSpPr>
            <a:spLocks noGrp="1"/>
          </p:cNvSpPr>
          <p:nvPr>
            <p:ph type="dt" idx="10"/>
          </p:nvPr>
        </p:nvSpPr>
        <p:spPr>
          <a:xfrm>
            <a:off x="838200" y="6356350"/>
            <a:ext cx="2743200" cy="365125"/>
          </a:xfrm>
          <a:prstGeom prst="rect">
            <a:avLst/>
          </a:prstGeom>
        </p:spPr>
        <p:txBody>
          <a:bodyPr/>
          <a:lstStyle/>
          <a:p>
            <a:fld id="{D7293F03-5D97-40E1-9226-49E1646BE72F}" type="datetimeFigureOut">
              <a:rPr lang="zh-CN" altLang="en-US"/>
              <a:t>2023-10-25</a:t>
            </a:fld>
            <a:endParaRPr lang="zh-CN" altLang="en-US"/>
          </a:p>
        </p:txBody>
      </p:sp>
      <p:sp>
        <p:nvSpPr>
          <p:cNvPr id="4" name="页脚占位符 3">
            <a:extLst>
              <a:ext uri="{FF2B5EF4-FFF2-40B4-BE49-F238E27FC236}">
                <a16:creationId xmlns:a16="http://schemas.microsoft.com/office/drawing/2014/main" id="{C91FFA0D-2E7C-4FED-84CC-FDE1069A954C}"/>
              </a:ext>
            </a:extLst>
          </p:cNvPr>
          <p:cNvSpPr>
            <a:spLocks noGrp="1"/>
          </p:cNvSpPr>
          <p:nvPr>
            <p:ph type="ftr" idx="11"/>
          </p:nvPr>
        </p:nvSpPr>
        <p:spPr>
          <a:xfrm>
            <a:off x="4038600" y="6356350"/>
            <a:ext cx="4114800" cy="365125"/>
          </a:xfrm>
          <a:prstGeom prst="rect">
            <a:avLst/>
          </a:prstGeom>
        </p:spPr>
        <p:txBody>
          <a:bodyPr/>
          <a:lstStyle/>
          <a:p>
            <a:endParaRPr lang="zh-CN" altLang="en-US"/>
          </a:p>
        </p:txBody>
      </p:sp>
      <p:sp>
        <p:nvSpPr>
          <p:cNvPr id="5" name="灯片编号占位符 4">
            <a:extLst>
              <a:ext uri="{FF2B5EF4-FFF2-40B4-BE49-F238E27FC236}">
                <a16:creationId xmlns:a16="http://schemas.microsoft.com/office/drawing/2014/main" id="{EE96CDC0-3FE8-49D4-98CA-7679CBFCF838}"/>
              </a:ext>
            </a:extLst>
          </p:cNvPr>
          <p:cNvSpPr>
            <a:spLocks noGrp="1"/>
          </p:cNvSpPr>
          <p:nvPr>
            <p:ph type="sldNum" idx="12"/>
          </p:nvPr>
        </p:nvSpPr>
        <p:spPr>
          <a:xfrm>
            <a:off x="8610600" y="6356350"/>
            <a:ext cx="2743200" cy="365125"/>
          </a:xfrm>
          <a:prstGeom prst="rect">
            <a:avLst/>
          </a:prstGeom>
        </p:spPr>
        <p:txBody>
          <a:bodyPr/>
          <a:lstStyle/>
          <a:p>
            <a:fld id="{6286B8AA-D9F3-4187-BC90-587D53B5847D}" type="slidenum">
              <a:rPr lang="zh-CN" altLang="en-US"/>
              <a:t>‹#›</a:t>
            </a:fld>
            <a:endParaRPr lang="zh-CN" altLang="en-US"/>
          </a:p>
        </p:txBody>
      </p:sp>
    </p:spTree>
    <p:extLst>
      <p:ext uri="{BB962C8B-B14F-4D97-AF65-F5344CB8AC3E}">
        <p14:creationId xmlns:p14="http://schemas.microsoft.com/office/powerpoint/2010/main" val="1915482636"/>
      </p:ext>
    </p:extLst>
  </p:cSld>
  <p:clrMapOvr>
    <a:masterClrMapping/>
  </p:clrMapOvr>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8_自定义版式">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1CBAEDB3-748D-474C-9AD7-B97619212503}"/>
              </a:ext>
            </a:extLst>
          </p:cNvPr>
          <p:cNvSpPr/>
          <p:nvPr userDrawn="1"/>
        </p:nvSpPr>
        <p:spPr>
          <a:xfrm>
            <a:off x="566057" y="2312380"/>
            <a:ext cx="11059886" cy="2233240"/>
          </a:xfrm>
          <a:prstGeom prst="rect">
            <a:avLst/>
          </a:prstGeom>
        </p:spPr>
        <p:txBody>
          <a:bodyPr wrap="square">
            <a:spAutoFit/>
          </a:bodyPr>
          <a:lstStyle/>
          <a:p>
            <a:pPr marL="0" lvl="0" indent="0" algn="ctr" defTabSz="914400">
              <a:lnSpc>
                <a:spcPct val="150000"/>
              </a:lnSpc>
              <a:spcBef>
                <a:spcPts val="0"/>
              </a:spcBef>
              <a:spcAft>
                <a:spcPts val="0"/>
              </a:spcAft>
              <a:buClrTx/>
              <a:buSzTx/>
              <a:buFontTx/>
              <a:buNone/>
            </a:pPr>
            <a:r>
              <a:rPr lang="zh-CN" altLang="en-US" sz="3200" b="1">
                <a:solidFill>
                  <a:schemeClr val="tx1">
                    <a:lumMod val="85000"/>
                    <a:lumOff val="15000"/>
                  </a:schemeClr>
                </a:solidFill>
                <a:latin typeface="等线"/>
                <a:ea typeface="等线"/>
              </a:rPr>
              <a:t>公众号：陈西设计之家。微信搜索即可。</a:t>
            </a:r>
            <a:endParaRPr lang="en-US" altLang="zh-CN" sz="3200" b="1">
              <a:solidFill>
                <a:schemeClr val="tx1">
                  <a:lumMod val="85000"/>
                  <a:lumOff val="15000"/>
                </a:schemeClr>
              </a:solidFill>
              <a:latin typeface="等线"/>
              <a:ea typeface="等线"/>
            </a:endParaRPr>
          </a:p>
          <a:p>
            <a:pPr marL="0" lvl="0" indent="0" algn="ctr" defTabSz="914400">
              <a:lnSpc>
                <a:spcPct val="150000"/>
              </a:lnSpc>
              <a:spcBef>
                <a:spcPts val="0"/>
              </a:spcBef>
              <a:spcAft>
                <a:spcPts val="0"/>
              </a:spcAft>
              <a:buClrTx/>
              <a:buSzTx/>
              <a:buFontTx/>
              <a:buNone/>
            </a:pPr>
            <a:r>
              <a:rPr lang="zh-CN" altLang="en-US" sz="3200" b="1">
                <a:solidFill>
                  <a:schemeClr val="tx1">
                    <a:lumMod val="85000"/>
                    <a:lumOff val="15000"/>
                  </a:schemeClr>
                </a:solidFill>
                <a:latin typeface="等线"/>
                <a:ea typeface="等线"/>
              </a:rPr>
              <a:t>更多免费</a:t>
            </a:r>
            <a:r>
              <a:rPr lang="en-US" altLang="zh-CN" sz="3200" b="1">
                <a:solidFill>
                  <a:schemeClr val="tx1">
                    <a:lumMod val="85000"/>
                    <a:lumOff val="15000"/>
                  </a:schemeClr>
                </a:solidFill>
                <a:latin typeface="等线"/>
                <a:ea typeface="等线"/>
              </a:rPr>
              <a:t>PPT</a:t>
            </a:r>
            <a:r>
              <a:rPr lang="zh-CN" altLang="en-US" sz="3200" b="1">
                <a:solidFill>
                  <a:schemeClr val="tx1">
                    <a:lumMod val="85000"/>
                    <a:lumOff val="15000"/>
                  </a:schemeClr>
                </a:solidFill>
                <a:latin typeface="等线"/>
                <a:ea typeface="等线"/>
              </a:rPr>
              <a:t>模版教程等都可以在公众号内获取</a:t>
            </a:r>
            <a:endParaRPr lang="en-US" altLang="zh-CN" sz="3200" b="1">
              <a:solidFill>
                <a:schemeClr val="tx1">
                  <a:lumMod val="85000"/>
                  <a:lumOff val="15000"/>
                </a:schemeClr>
              </a:solidFill>
              <a:latin typeface="等线"/>
              <a:ea typeface="等线"/>
            </a:endParaRPr>
          </a:p>
          <a:p>
            <a:pPr marL="0" lvl="0" indent="0" algn="ctr" defTabSz="914400">
              <a:lnSpc>
                <a:spcPct val="150000"/>
              </a:lnSpc>
              <a:spcBef>
                <a:spcPts val="0"/>
              </a:spcBef>
              <a:spcAft>
                <a:spcPts val="0"/>
              </a:spcAft>
              <a:buClrTx/>
              <a:buSzTx/>
              <a:buFontTx/>
              <a:buNone/>
            </a:pPr>
            <a:r>
              <a:rPr lang="en-US" altLang="zh-CN" sz="3200" b="1">
                <a:solidFill>
                  <a:schemeClr val="tx1">
                    <a:lumMod val="85000"/>
                    <a:lumOff val="15000"/>
                  </a:schemeClr>
                </a:solidFill>
                <a:latin typeface="等线"/>
                <a:ea typeface="等线"/>
              </a:rPr>
              <a:t>PPT</a:t>
            </a:r>
            <a:r>
              <a:rPr lang="zh-CN" altLang="en-US" sz="3200" b="1">
                <a:solidFill>
                  <a:schemeClr val="tx1">
                    <a:lumMod val="85000"/>
                    <a:lumOff val="15000"/>
                  </a:schemeClr>
                </a:solidFill>
                <a:latin typeface="等线"/>
                <a:ea typeface="等线"/>
              </a:rPr>
              <a:t>定制，发布会</a:t>
            </a:r>
            <a:r>
              <a:rPr lang="en-US" altLang="zh-CN" sz="3200" b="1">
                <a:solidFill>
                  <a:schemeClr val="tx1">
                    <a:lumMod val="85000"/>
                    <a:lumOff val="15000"/>
                  </a:schemeClr>
                </a:solidFill>
                <a:latin typeface="等线"/>
                <a:ea typeface="等线"/>
              </a:rPr>
              <a:t>PPT</a:t>
            </a:r>
            <a:r>
              <a:rPr lang="zh-CN" altLang="en-US" sz="3200" b="1">
                <a:solidFill>
                  <a:schemeClr val="tx1">
                    <a:lumMod val="85000"/>
                    <a:lumOff val="15000"/>
                  </a:schemeClr>
                </a:solidFill>
                <a:latin typeface="等线"/>
                <a:ea typeface="等线"/>
              </a:rPr>
              <a:t>设计定制微信：</a:t>
            </a:r>
            <a:r>
              <a:rPr lang="en-US" altLang="zh-CN" sz="3200" b="1">
                <a:solidFill>
                  <a:schemeClr val="tx1">
                    <a:lumMod val="85000"/>
                    <a:lumOff val="15000"/>
                  </a:schemeClr>
                </a:solidFill>
                <a:latin typeface="等线"/>
                <a:ea typeface="等线"/>
              </a:rPr>
              <a:t>2090298045【</a:t>
            </a:r>
            <a:r>
              <a:rPr lang="zh-CN" altLang="en-US" sz="3200" b="1">
                <a:solidFill>
                  <a:schemeClr val="tx1">
                    <a:lumMod val="85000"/>
                    <a:lumOff val="15000"/>
                  </a:schemeClr>
                </a:solidFill>
                <a:latin typeface="等线"/>
                <a:ea typeface="等线"/>
              </a:rPr>
              <a:t>陈西</a:t>
            </a:r>
            <a:r>
              <a:rPr lang="en-US" altLang="zh-CN" sz="3200" b="1">
                <a:solidFill>
                  <a:schemeClr val="tx1">
                    <a:lumMod val="85000"/>
                    <a:lumOff val="15000"/>
                  </a:schemeClr>
                </a:solidFill>
                <a:latin typeface="等线"/>
                <a:ea typeface="等线"/>
              </a:rPr>
              <a:t>】</a:t>
            </a:r>
          </a:p>
        </p:txBody>
      </p:sp>
    </p:spTree>
    <p:extLst>
      <p:ext uri="{BB962C8B-B14F-4D97-AF65-F5344CB8AC3E}">
        <p14:creationId xmlns:p14="http://schemas.microsoft.com/office/powerpoint/2010/main" val="3278291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D2F32A1-3E8D-4A34-B85B-F17AA4E61453}"/>
              </a:ext>
            </a:extLst>
          </p:cNvPr>
          <p:cNvSpPr>
            <a:spLocks noGrp="1"/>
          </p:cNvSpPr>
          <p:nvPr>
            <p:ph type="dt" idx="10"/>
          </p:nvPr>
        </p:nvSpPr>
        <p:spPr>
          <a:xfrm>
            <a:off x="838200" y="6356350"/>
            <a:ext cx="2743200" cy="365125"/>
          </a:xfrm>
          <a:prstGeom prst="rect">
            <a:avLst/>
          </a:prstGeom>
        </p:spPr>
        <p:txBody>
          <a:bodyPr/>
          <a:lstStyle/>
          <a:p>
            <a:fld id="{BCD0E135-5B68-4F36-93F6-A1679B944B7A}" type="datetimeFigureOut">
              <a:rPr lang="zh-CN" altLang="en-US"/>
              <a:t>2023-10-25</a:t>
            </a:fld>
            <a:endParaRPr lang="zh-CN" altLang="en-US"/>
          </a:p>
        </p:txBody>
      </p:sp>
      <p:sp>
        <p:nvSpPr>
          <p:cNvPr id="3" name="页脚占位符 2">
            <a:extLst>
              <a:ext uri="{FF2B5EF4-FFF2-40B4-BE49-F238E27FC236}">
                <a16:creationId xmlns:a16="http://schemas.microsoft.com/office/drawing/2014/main" id="{588248FB-2BA3-4C45-883C-452A360F7007}"/>
              </a:ext>
            </a:extLst>
          </p:cNvPr>
          <p:cNvSpPr>
            <a:spLocks noGrp="1"/>
          </p:cNvSpPr>
          <p:nvPr>
            <p:ph type="ftr" idx="11"/>
          </p:nvPr>
        </p:nvSpPr>
        <p:spPr>
          <a:xfrm>
            <a:off x="4038600" y="6356350"/>
            <a:ext cx="4114800" cy="365125"/>
          </a:xfrm>
          <a:prstGeom prst="rect">
            <a:avLst/>
          </a:prstGeom>
        </p:spPr>
        <p:txBody>
          <a:bodyPr/>
          <a:lstStyle/>
          <a:p>
            <a:endParaRPr lang="zh-CN" altLang="en-US"/>
          </a:p>
        </p:txBody>
      </p:sp>
      <p:sp>
        <p:nvSpPr>
          <p:cNvPr id="4" name="灯片编号占位符 3">
            <a:extLst>
              <a:ext uri="{FF2B5EF4-FFF2-40B4-BE49-F238E27FC236}">
                <a16:creationId xmlns:a16="http://schemas.microsoft.com/office/drawing/2014/main" id="{EDDBF034-7B79-4CBA-BED2-87016C34C996}"/>
              </a:ext>
            </a:extLst>
          </p:cNvPr>
          <p:cNvSpPr>
            <a:spLocks noGrp="1"/>
          </p:cNvSpPr>
          <p:nvPr>
            <p:ph type="sldNum" idx="12"/>
          </p:nvPr>
        </p:nvSpPr>
        <p:spPr>
          <a:xfrm>
            <a:off x="8610600" y="6356350"/>
            <a:ext cx="2743200" cy="365125"/>
          </a:xfrm>
          <a:prstGeom prst="rect">
            <a:avLst/>
          </a:prstGeom>
        </p:spPr>
        <p:txBody>
          <a:bodyPr/>
          <a:lstStyle/>
          <a:p>
            <a:fld id="{CBC5AD8F-B916-434E-84DA-2916B316D75F}" type="slidenum">
              <a:rPr lang="zh-CN" altLang="en-US"/>
              <a:t>‹#›</a:t>
            </a:fld>
            <a:endParaRPr lang="zh-CN" altLang="en-US"/>
          </a:p>
        </p:txBody>
      </p:sp>
    </p:spTree>
    <p:extLst>
      <p:ext uri="{BB962C8B-B14F-4D97-AF65-F5344CB8AC3E}">
        <p14:creationId xmlns:p14="http://schemas.microsoft.com/office/powerpoint/2010/main" val="1314784691"/>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1_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D2F32A1-3E8D-4A34-B85B-F17AA4E61453}"/>
              </a:ext>
            </a:extLst>
          </p:cNvPr>
          <p:cNvSpPr>
            <a:spLocks noGrp="1"/>
          </p:cNvSpPr>
          <p:nvPr>
            <p:ph type="dt" idx="10"/>
          </p:nvPr>
        </p:nvSpPr>
        <p:spPr>
          <a:xfrm>
            <a:off x="838200" y="6356350"/>
            <a:ext cx="2743200" cy="365125"/>
          </a:xfrm>
          <a:prstGeom prst="rect">
            <a:avLst/>
          </a:prstGeom>
        </p:spPr>
        <p:txBody>
          <a:bodyPr/>
          <a:lstStyle/>
          <a:p>
            <a:fld id="{184226D1-F74D-48F5-8F1E-5391419746C4}" type="datetimeFigureOut">
              <a:rPr lang="zh-CN" altLang="en-US"/>
              <a:t>2023-10-25</a:t>
            </a:fld>
            <a:endParaRPr lang="zh-CN" altLang="en-US"/>
          </a:p>
        </p:txBody>
      </p:sp>
      <p:sp>
        <p:nvSpPr>
          <p:cNvPr id="3" name="页脚占位符 2">
            <a:extLst>
              <a:ext uri="{FF2B5EF4-FFF2-40B4-BE49-F238E27FC236}">
                <a16:creationId xmlns:a16="http://schemas.microsoft.com/office/drawing/2014/main" id="{588248FB-2BA3-4C45-883C-452A360F7007}"/>
              </a:ext>
            </a:extLst>
          </p:cNvPr>
          <p:cNvSpPr>
            <a:spLocks noGrp="1"/>
          </p:cNvSpPr>
          <p:nvPr>
            <p:ph type="ftr" idx="11"/>
          </p:nvPr>
        </p:nvSpPr>
        <p:spPr>
          <a:xfrm>
            <a:off x="4038600" y="6356350"/>
            <a:ext cx="4114800" cy="365125"/>
          </a:xfrm>
          <a:prstGeom prst="rect">
            <a:avLst/>
          </a:prstGeom>
        </p:spPr>
        <p:txBody>
          <a:bodyPr/>
          <a:lstStyle/>
          <a:p>
            <a:endParaRPr lang="zh-CN" altLang="en-US"/>
          </a:p>
        </p:txBody>
      </p:sp>
      <p:sp>
        <p:nvSpPr>
          <p:cNvPr id="4" name="灯片编号占位符 3">
            <a:extLst>
              <a:ext uri="{FF2B5EF4-FFF2-40B4-BE49-F238E27FC236}">
                <a16:creationId xmlns:a16="http://schemas.microsoft.com/office/drawing/2014/main" id="{EDDBF034-7B79-4CBA-BED2-87016C34C996}"/>
              </a:ext>
            </a:extLst>
          </p:cNvPr>
          <p:cNvSpPr>
            <a:spLocks noGrp="1"/>
          </p:cNvSpPr>
          <p:nvPr>
            <p:ph type="sldNum" idx="12"/>
          </p:nvPr>
        </p:nvSpPr>
        <p:spPr>
          <a:xfrm>
            <a:off x="8610600" y="6356350"/>
            <a:ext cx="2743200" cy="365125"/>
          </a:xfrm>
          <a:prstGeom prst="rect">
            <a:avLst/>
          </a:prstGeom>
        </p:spPr>
        <p:txBody>
          <a:bodyPr/>
          <a:lstStyle/>
          <a:p>
            <a:fld id="{611173BE-3F69-4BF8-8E4F-30D33851A406}" type="slidenum">
              <a:rPr lang="zh-CN" altLang="en-US"/>
              <a:t>‹#›</a:t>
            </a:fld>
            <a:endParaRPr lang="zh-CN" altLang="en-US"/>
          </a:p>
        </p:txBody>
      </p:sp>
    </p:spTree>
    <p:extLst>
      <p:ext uri="{BB962C8B-B14F-4D97-AF65-F5344CB8AC3E}">
        <p14:creationId xmlns:p14="http://schemas.microsoft.com/office/powerpoint/2010/main" val="2901765358"/>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2_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D2F32A1-3E8D-4A34-B85B-F17AA4E61453}"/>
              </a:ext>
            </a:extLst>
          </p:cNvPr>
          <p:cNvSpPr>
            <a:spLocks noGrp="1"/>
          </p:cNvSpPr>
          <p:nvPr>
            <p:ph type="dt" idx="10"/>
          </p:nvPr>
        </p:nvSpPr>
        <p:spPr>
          <a:xfrm>
            <a:off x="838200" y="6356350"/>
            <a:ext cx="2743200" cy="365125"/>
          </a:xfrm>
          <a:prstGeom prst="rect">
            <a:avLst/>
          </a:prstGeom>
        </p:spPr>
        <p:txBody>
          <a:bodyPr/>
          <a:lstStyle/>
          <a:p>
            <a:fld id="{F052037E-266F-4296-A7FE-F89DDACBFA61}" type="datetimeFigureOut">
              <a:rPr lang="zh-CN" altLang="en-US"/>
              <a:t>2023-10-25</a:t>
            </a:fld>
            <a:endParaRPr lang="zh-CN" altLang="en-US"/>
          </a:p>
        </p:txBody>
      </p:sp>
      <p:sp>
        <p:nvSpPr>
          <p:cNvPr id="3" name="页脚占位符 2">
            <a:extLst>
              <a:ext uri="{FF2B5EF4-FFF2-40B4-BE49-F238E27FC236}">
                <a16:creationId xmlns:a16="http://schemas.microsoft.com/office/drawing/2014/main" id="{588248FB-2BA3-4C45-883C-452A360F7007}"/>
              </a:ext>
            </a:extLst>
          </p:cNvPr>
          <p:cNvSpPr>
            <a:spLocks noGrp="1"/>
          </p:cNvSpPr>
          <p:nvPr>
            <p:ph type="ftr" idx="11"/>
          </p:nvPr>
        </p:nvSpPr>
        <p:spPr>
          <a:xfrm>
            <a:off x="4038600" y="6356350"/>
            <a:ext cx="4114800" cy="365125"/>
          </a:xfrm>
          <a:prstGeom prst="rect">
            <a:avLst/>
          </a:prstGeom>
        </p:spPr>
        <p:txBody>
          <a:bodyPr/>
          <a:lstStyle/>
          <a:p>
            <a:endParaRPr lang="zh-CN" altLang="en-US"/>
          </a:p>
        </p:txBody>
      </p:sp>
      <p:sp>
        <p:nvSpPr>
          <p:cNvPr id="4" name="灯片编号占位符 3">
            <a:extLst>
              <a:ext uri="{FF2B5EF4-FFF2-40B4-BE49-F238E27FC236}">
                <a16:creationId xmlns:a16="http://schemas.microsoft.com/office/drawing/2014/main" id="{EDDBF034-7B79-4CBA-BED2-87016C34C996}"/>
              </a:ext>
            </a:extLst>
          </p:cNvPr>
          <p:cNvSpPr>
            <a:spLocks noGrp="1"/>
          </p:cNvSpPr>
          <p:nvPr>
            <p:ph type="sldNum" idx="12"/>
          </p:nvPr>
        </p:nvSpPr>
        <p:spPr>
          <a:xfrm>
            <a:off x="8610600" y="6356350"/>
            <a:ext cx="2743200" cy="365125"/>
          </a:xfrm>
          <a:prstGeom prst="rect">
            <a:avLst/>
          </a:prstGeom>
        </p:spPr>
        <p:txBody>
          <a:bodyPr/>
          <a:lstStyle/>
          <a:p>
            <a:fld id="{5E9E3B3F-DFC8-4FA0-877D-1E93055BFF90}" type="slidenum">
              <a:rPr lang="zh-CN" altLang="en-US"/>
              <a:t>‹#›</a:t>
            </a:fld>
            <a:endParaRPr lang="zh-CN" altLang="en-US"/>
          </a:p>
        </p:txBody>
      </p:sp>
    </p:spTree>
    <p:extLst>
      <p:ext uri="{BB962C8B-B14F-4D97-AF65-F5344CB8AC3E}">
        <p14:creationId xmlns:p14="http://schemas.microsoft.com/office/powerpoint/2010/main" val="1781370451"/>
      </p:ext>
    </p:extLst>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9_自定义版式">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1CBAEDB3-748D-474C-9AD7-B97619212503}"/>
              </a:ext>
            </a:extLst>
          </p:cNvPr>
          <p:cNvSpPr/>
          <p:nvPr userDrawn="1"/>
        </p:nvSpPr>
        <p:spPr>
          <a:xfrm>
            <a:off x="566057" y="2312380"/>
            <a:ext cx="11059886" cy="2233240"/>
          </a:xfrm>
          <a:prstGeom prst="rect">
            <a:avLst/>
          </a:prstGeom>
        </p:spPr>
        <p:txBody>
          <a:bodyPr wrap="square">
            <a:spAutoFit/>
          </a:bodyPr>
          <a:lstStyle/>
          <a:p>
            <a:pPr marL="0" lvl="0" indent="0" algn="ctr" defTabSz="914400">
              <a:lnSpc>
                <a:spcPct val="150000"/>
              </a:lnSpc>
              <a:spcBef>
                <a:spcPts val="0"/>
              </a:spcBef>
              <a:spcAft>
                <a:spcPts val="0"/>
              </a:spcAft>
              <a:buClrTx/>
              <a:buSzTx/>
              <a:buFontTx/>
              <a:buNone/>
            </a:pPr>
            <a:r>
              <a:rPr lang="zh-CN" altLang="en-US" sz="3200" b="1">
                <a:solidFill>
                  <a:schemeClr val="tx1">
                    <a:lumMod val="85000"/>
                    <a:lumOff val="15000"/>
                  </a:schemeClr>
                </a:solidFill>
                <a:latin typeface="等线"/>
                <a:ea typeface="等线"/>
              </a:rPr>
              <a:t>公众号：陈西设计之家。微信搜索即可。</a:t>
            </a:r>
            <a:endParaRPr lang="en-US" altLang="zh-CN" sz="3200" b="1">
              <a:solidFill>
                <a:schemeClr val="tx1">
                  <a:lumMod val="85000"/>
                  <a:lumOff val="15000"/>
                </a:schemeClr>
              </a:solidFill>
              <a:latin typeface="等线"/>
              <a:ea typeface="等线"/>
            </a:endParaRPr>
          </a:p>
          <a:p>
            <a:pPr marL="0" lvl="0" indent="0" algn="ctr" defTabSz="914400">
              <a:lnSpc>
                <a:spcPct val="150000"/>
              </a:lnSpc>
              <a:spcBef>
                <a:spcPts val="0"/>
              </a:spcBef>
              <a:spcAft>
                <a:spcPts val="0"/>
              </a:spcAft>
              <a:buClrTx/>
              <a:buSzTx/>
              <a:buFontTx/>
              <a:buNone/>
            </a:pPr>
            <a:r>
              <a:rPr lang="zh-CN" altLang="en-US" sz="3200" b="1">
                <a:solidFill>
                  <a:schemeClr val="tx1">
                    <a:lumMod val="85000"/>
                    <a:lumOff val="15000"/>
                  </a:schemeClr>
                </a:solidFill>
                <a:latin typeface="等线"/>
                <a:ea typeface="等线"/>
              </a:rPr>
              <a:t>更多免费</a:t>
            </a:r>
            <a:r>
              <a:rPr lang="en-US" altLang="zh-CN" sz="3200" b="1">
                <a:solidFill>
                  <a:schemeClr val="tx1">
                    <a:lumMod val="85000"/>
                    <a:lumOff val="15000"/>
                  </a:schemeClr>
                </a:solidFill>
                <a:latin typeface="等线"/>
                <a:ea typeface="等线"/>
              </a:rPr>
              <a:t>PPT</a:t>
            </a:r>
            <a:r>
              <a:rPr lang="zh-CN" altLang="en-US" sz="3200" b="1">
                <a:solidFill>
                  <a:schemeClr val="tx1">
                    <a:lumMod val="85000"/>
                    <a:lumOff val="15000"/>
                  </a:schemeClr>
                </a:solidFill>
                <a:latin typeface="等线"/>
                <a:ea typeface="等线"/>
              </a:rPr>
              <a:t>模版教程等都可以在公众号内获取</a:t>
            </a:r>
            <a:endParaRPr lang="en-US" altLang="zh-CN" sz="3200" b="1">
              <a:solidFill>
                <a:schemeClr val="tx1">
                  <a:lumMod val="85000"/>
                  <a:lumOff val="15000"/>
                </a:schemeClr>
              </a:solidFill>
              <a:latin typeface="等线"/>
              <a:ea typeface="等线"/>
            </a:endParaRPr>
          </a:p>
          <a:p>
            <a:pPr marL="0" lvl="0" indent="0" algn="ctr" defTabSz="914400">
              <a:lnSpc>
                <a:spcPct val="150000"/>
              </a:lnSpc>
              <a:spcBef>
                <a:spcPts val="0"/>
              </a:spcBef>
              <a:spcAft>
                <a:spcPts val="0"/>
              </a:spcAft>
              <a:buClrTx/>
              <a:buSzTx/>
              <a:buFontTx/>
              <a:buNone/>
            </a:pPr>
            <a:r>
              <a:rPr lang="en-US" altLang="zh-CN" sz="3200" b="1">
                <a:solidFill>
                  <a:schemeClr val="tx1">
                    <a:lumMod val="85000"/>
                    <a:lumOff val="15000"/>
                  </a:schemeClr>
                </a:solidFill>
                <a:latin typeface="等线"/>
                <a:ea typeface="等线"/>
              </a:rPr>
              <a:t>PPT</a:t>
            </a:r>
            <a:r>
              <a:rPr lang="zh-CN" altLang="en-US" sz="3200" b="1">
                <a:solidFill>
                  <a:schemeClr val="tx1">
                    <a:lumMod val="85000"/>
                    <a:lumOff val="15000"/>
                  </a:schemeClr>
                </a:solidFill>
                <a:latin typeface="等线"/>
                <a:ea typeface="等线"/>
              </a:rPr>
              <a:t>定制，发布会</a:t>
            </a:r>
            <a:r>
              <a:rPr lang="en-US" altLang="zh-CN" sz="3200" b="1">
                <a:solidFill>
                  <a:schemeClr val="tx1">
                    <a:lumMod val="85000"/>
                    <a:lumOff val="15000"/>
                  </a:schemeClr>
                </a:solidFill>
                <a:latin typeface="等线"/>
                <a:ea typeface="等线"/>
              </a:rPr>
              <a:t>PPT</a:t>
            </a:r>
            <a:r>
              <a:rPr lang="zh-CN" altLang="en-US" sz="3200" b="1">
                <a:solidFill>
                  <a:schemeClr val="tx1">
                    <a:lumMod val="85000"/>
                    <a:lumOff val="15000"/>
                  </a:schemeClr>
                </a:solidFill>
                <a:latin typeface="等线"/>
                <a:ea typeface="等线"/>
              </a:rPr>
              <a:t>设计定制微信：</a:t>
            </a:r>
            <a:r>
              <a:rPr lang="en-US" altLang="zh-CN" sz="3200" b="1">
                <a:solidFill>
                  <a:schemeClr val="tx1">
                    <a:lumMod val="85000"/>
                    <a:lumOff val="15000"/>
                  </a:schemeClr>
                </a:solidFill>
                <a:latin typeface="等线"/>
                <a:ea typeface="等线"/>
              </a:rPr>
              <a:t>2090298045【</a:t>
            </a:r>
            <a:r>
              <a:rPr lang="zh-CN" altLang="en-US" sz="3200" b="1">
                <a:solidFill>
                  <a:schemeClr val="tx1">
                    <a:lumMod val="85000"/>
                    <a:lumOff val="15000"/>
                  </a:schemeClr>
                </a:solidFill>
                <a:latin typeface="等线"/>
                <a:ea typeface="等线"/>
              </a:rPr>
              <a:t>陈西</a:t>
            </a:r>
            <a:r>
              <a:rPr lang="en-US" altLang="zh-CN" sz="3200" b="1">
                <a:solidFill>
                  <a:schemeClr val="tx1">
                    <a:lumMod val="85000"/>
                    <a:lumOff val="15000"/>
                  </a:schemeClr>
                </a:solidFill>
                <a:latin typeface="等线"/>
                <a:ea typeface="等线"/>
              </a:rPr>
              <a:t>】</a:t>
            </a:r>
          </a:p>
        </p:txBody>
      </p:sp>
    </p:spTree>
    <p:extLst>
      <p:ext uri="{BB962C8B-B14F-4D97-AF65-F5344CB8AC3E}">
        <p14:creationId xmlns:p14="http://schemas.microsoft.com/office/powerpoint/2010/main" val="4168966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3_空白">
    <p:spTree>
      <p:nvGrpSpPr>
        <p:cNvPr id="1" name=""/>
        <p:cNvGrpSpPr/>
        <p:nvPr/>
      </p:nvGrpSpPr>
      <p:grpSpPr>
        <a:xfrm>
          <a:off x="0" y="0"/>
          <a:ext cx="0" cy="0"/>
          <a:chOff x="0" y="0"/>
          <a:chExt cx="0" cy="0"/>
        </a:xfrm>
      </p:grpSpPr>
      <p:pic>
        <p:nvPicPr>
          <p:cNvPr id="5" name="图片 4" descr="雪山的风景&#10;&#10;描述已自动生成">
            <a:extLst>
              <a:ext uri="{FF2B5EF4-FFF2-40B4-BE49-F238E27FC236}">
                <a16:creationId xmlns:a16="http://schemas.microsoft.com/office/drawing/2014/main" id="{8710828F-B9BB-4D01-8FE1-8F1316499E03}"/>
              </a:ext>
            </a:extLst>
          </p:cNvPr>
          <p:cNvPicPr>
            <a:picLocks noChangeAspect="1"/>
          </p:cNvPicPr>
          <p:nvPr userDrawn="1"/>
        </p:nvPicPr>
        <p:blipFill rotWithShape="1">
          <a:blip r:embed="rId2">
            <a:duotone>
              <a:schemeClr val="accent5">
                <a:shade val="45000"/>
                <a:satMod val="135000"/>
              </a:schemeClr>
              <a:prstClr val="white"/>
            </a:duotone>
          </a:blip>
          <a:srcRect l="17407" r="17407"/>
          <a:stretch/>
        </p:blipFill>
        <p:spPr>
          <a:xfrm>
            <a:off x="0" y="0"/>
            <a:ext cx="12192000" cy="6858000"/>
          </a:xfrm>
          <a:prstGeom prst="rect">
            <a:avLst/>
          </a:prstGeom>
        </p:spPr>
      </p:pic>
      <p:sp>
        <p:nvSpPr>
          <p:cNvPr id="3" name="矩形 2">
            <a:extLst>
              <a:ext uri="{FF2B5EF4-FFF2-40B4-BE49-F238E27FC236}">
                <a16:creationId xmlns:a16="http://schemas.microsoft.com/office/drawing/2014/main" id="{F2C7E4E1-4F82-4E4B-ABE1-D23B542278A2}"/>
              </a:ext>
            </a:extLst>
          </p:cNvPr>
          <p:cNvSpPr/>
          <p:nvPr userDrawn="1"/>
        </p:nvSpPr>
        <p:spPr>
          <a:xfrm>
            <a:off x="0" y="0"/>
            <a:ext cx="12192000" cy="6858001"/>
          </a:xfrm>
          <a:prstGeom prst="rect">
            <a:avLst/>
          </a:prstGeom>
          <a:gradFill flip="none" rotWithShape="1">
            <a:gsLst>
              <a:gs pos="55000">
                <a:srgbClr val="FFFFFF">
                  <a:alpha val="90000"/>
                </a:srgbClr>
              </a:gs>
              <a:gs pos="0">
                <a:schemeClr val="bg1">
                  <a:alpha val="89000"/>
                </a:schemeClr>
              </a:gs>
              <a:gs pos="100000">
                <a:schemeClr val="bg1">
                  <a:alpha val="86000"/>
                </a:schemeClr>
              </a:gs>
            </a:gsLst>
            <a:lin ang="2700000" scaled="1"/>
          </a:gradFill>
          <a:ln>
            <a:noFill/>
          </a:ln>
        </p:spPr>
        <p:txBody>
          <a:bodyPr anchor="ctr"/>
          <a:lstStyle/>
          <a:p>
            <a:pPr algn="ctr"/>
            <a:endParaRPr lang="zh-CN" altLang="en-US">
              <a:solidFill>
                <a:schemeClr val="lt1"/>
              </a:solidFill>
            </a:endParaRPr>
          </a:p>
        </p:txBody>
      </p:sp>
    </p:spTree>
    <p:extLst>
      <p:ext uri="{BB962C8B-B14F-4D97-AF65-F5344CB8AC3E}">
        <p14:creationId xmlns:p14="http://schemas.microsoft.com/office/powerpoint/2010/main" val="2928293779"/>
      </p:ext>
    </p:extLst>
  </p:cSld>
  <p:clrMapOvr>
    <a:masterClrMapping/>
  </p:clrMapOvr>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4_自定义版式">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1CBAEDB3-748D-474C-9AD7-B97619212503}"/>
              </a:ext>
            </a:extLst>
          </p:cNvPr>
          <p:cNvSpPr/>
          <p:nvPr userDrawn="1"/>
        </p:nvSpPr>
        <p:spPr>
          <a:xfrm>
            <a:off x="566057" y="2312380"/>
            <a:ext cx="11059886" cy="2233240"/>
          </a:xfrm>
          <a:prstGeom prst="rect">
            <a:avLst/>
          </a:prstGeom>
        </p:spPr>
        <p:txBody>
          <a:bodyPr wrap="square">
            <a:spAutoFit/>
          </a:bodyPr>
          <a:lstStyle/>
          <a:p>
            <a:pPr marL="0" lvl="0" indent="0" algn="ctr" defTabSz="914400">
              <a:lnSpc>
                <a:spcPct val="150000"/>
              </a:lnSpc>
              <a:spcBef>
                <a:spcPts val="0"/>
              </a:spcBef>
              <a:spcAft>
                <a:spcPts val="0"/>
              </a:spcAft>
              <a:buClrTx/>
              <a:buSzTx/>
              <a:buFontTx/>
              <a:buNone/>
            </a:pPr>
            <a:r>
              <a:rPr lang="zh-CN" altLang="en-US" sz="3200" b="1">
                <a:solidFill>
                  <a:schemeClr val="tx1">
                    <a:lumMod val="85000"/>
                    <a:lumOff val="15000"/>
                  </a:schemeClr>
                </a:solidFill>
                <a:latin typeface="等线"/>
                <a:ea typeface="等线"/>
              </a:rPr>
              <a:t>公众号：陈西设计之家。微信搜索即可。</a:t>
            </a:r>
            <a:endParaRPr lang="en-US" altLang="zh-CN" sz="3200" b="1">
              <a:solidFill>
                <a:schemeClr val="tx1">
                  <a:lumMod val="85000"/>
                  <a:lumOff val="15000"/>
                </a:schemeClr>
              </a:solidFill>
              <a:latin typeface="等线"/>
              <a:ea typeface="等线"/>
            </a:endParaRPr>
          </a:p>
          <a:p>
            <a:pPr marL="0" lvl="0" indent="0" algn="ctr" defTabSz="914400">
              <a:lnSpc>
                <a:spcPct val="150000"/>
              </a:lnSpc>
              <a:spcBef>
                <a:spcPts val="0"/>
              </a:spcBef>
              <a:spcAft>
                <a:spcPts val="0"/>
              </a:spcAft>
              <a:buClrTx/>
              <a:buSzTx/>
              <a:buFontTx/>
              <a:buNone/>
            </a:pPr>
            <a:r>
              <a:rPr lang="zh-CN" altLang="en-US" sz="3200" b="1">
                <a:solidFill>
                  <a:schemeClr val="tx1">
                    <a:lumMod val="85000"/>
                    <a:lumOff val="15000"/>
                  </a:schemeClr>
                </a:solidFill>
                <a:latin typeface="等线"/>
                <a:ea typeface="等线"/>
              </a:rPr>
              <a:t>更多免费</a:t>
            </a:r>
            <a:r>
              <a:rPr lang="en-US" altLang="zh-CN" sz="3200" b="1">
                <a:solidFill>
                  <a:schemeClr val="tx1">
                    <a:lumMod val="85000"/>
                    <a:lumOff val="15000"/>
                  </a:schemeClr>
                </a:solidFill>
                <a:latin typeface="等线"/>
                <a:ea typeface="等线"/>
              </a:rPr>
              <a:t>PPT</a:t>
            </a:r>
            <a:r>
              <a:rPr lang="zh-CN" altLang="en-US" sz="3200" b="1">
                <a:solidFill>
                  <a:schemeClr val="tx1">
                    <a:lumMod val="85000"/>
                    <a:lumOff val="15000"/>
                  </a:schemeClr>
                </a:solidFill>
                <a:latin typeface="等线"/>
                <a:ea typeface="等线"/>
              </a:rPr>
              <a:t>模版教程等都可以在公众号内获取</a:t>
            </a:r>
            <a:endParaRPr lang="en-US" altLang="zh-CN" sz="3200" b="1">
              <a:solidFill>
                <a:schemeClr val="tx1">
                  <a:lumMod val="85000"/>
                  <a:lumOff val="15000"/>
                </a:schemeClr>
              </a:solidFill>
              <a:latin typeface="等线"/>
              <a:ea typeface="等线"/>
            </a:endParaRPr>
          </a:p>
          <a:p>
            <a:pPr marL="0" lvl="0" indent="0" algn="ctr" defTabSz="914400">
              <a:lnSpc>
                <a:spcPct val="150000"/>
              </a:lnSpc>
              <a:spcBef>
                <a:spcPts val="0"/>
              </a:spcBef>
              <a:spcAft>
                <a:spcPts val="0"/>
              </a:spcAft>
              <a:buClrTx/>
              <a:buSzTx/>
              <a:buFontTx/>
              <a:buNone/>
            </a:pPr>
            <a:r>
              <a:rPr lang="en-US" altLang="zh-CN" sz="3200" b="1">
                <a:solidFill>
                  <a:schemeClr val="tx1">
                    <a:lumMod val="85000"/>
                    <a:lumOff val="15000"/>
                  </a:schemeClr>
                </a:solidFill>
                <a:latin typeface="等线"/>
                <a:ea typeface="等线"/>
              </a:rPr>
              <a:t>PPT</a:t>
            </a:r>
            <a:r>
              <a:rPr lang="zh-CN" altLang="en-US" sz="3200" b="1">
                <a:solidFill>
                  <a:schemeClr val="tx1">
                    <a:lumMod val="85000"/>
                    <a:lumOff val="15000"/>
                  </a:schemeClr>
                </a:solidFill>
                <a:latin typeface="等线"/>
                <a:ea typeface="等线"/>
              </a:rPr>
              <a:t>定制，发布会</a:t>
            </a:r>
            <a:r>
              <a:rPr lang="en-US" altLang="zh-CN" sz="3200" b="1">
                <a:solidFill>
                  <a:schemeClr val="tx1">
                    <a:lumMod val="85000"/>
                    <a:lumOff val="15000"/>
                  </a:schemeClr>
                </a:solidFill>
                <a:latin typeface="等线"/>
                <a:ea typeface="等线"/>
              </a:rPr>
              <a:t>PPT</a:t>
            </a:r>
            <a:r>
              <a:rPr lang="zh-CN" altLang="en-US" sz="3200" b="1">
                <a:solidFill>
                  <a:schemeClr val="tx1">
                    <a:lumMod val="85000"/>
                    <a:lumOff val="15000"/>
                  </a:schemeClr>
                </a:solidFill>
                <a:latin typeface="等线"/>
                <a:ea typeface="等线"/>
              </a:rPr>
              <a:t>设计定制微信：</a:t>
            </a:r>
            <a:r>
              <a:rPr lang="en-US" altLang="zh-CN" sz="3200" b="1">
                <a:solidFill>
                  <a:schemeClr val="tx1">
                    <a:lumMod val="85000"/>
                    <a:lumOff val="15000"/>
                  </a:schemeClr>
                </a:solidFill>
                <a:latin typeface="等线"/>
                <a:ea typeface="等线"/>
              </a:rPr>
              <a:t>2090298045【</a:t>
            </a:r>
            <a:r>
              <a:rPr lang="zh-CN" altLang="en-US" sz="3200" b="1">
                <a:solidFill>
                  <a:schemeClr val="tx1">
                    <a:lumMod val="85000"/>
                    <a:lumOff val="15000"/>
                  </a:schemeClr>
                </a:solidFill>
                <a:latin typeface="等线"/>
                <a:ea typeface="等线"/>
              </a:rPr>
              <a:t>陈西</a:t>
            </a:r>
            <a:r>
              <a:rPr lang="en-US" altLang="zh-CN" sz="3200" b="1">
                <a:solidFill>
                  <a:schemeClr val="tx1">
                    <a:lumMod val="85000"/>
                    <a:lumOff val="15000"/>
                  </a:schemeClr>
                </a:solidFill>
                <a:latin typeface="等线"/>
                <a:ea typeface="等线"/>
              </a:rPr>
              <a:t>】</a:t>
            </a:r>
          </a:p>
        </p:txBody>
      </p:sp>
    </p:spTree>
    <p:extLst>
      <p:ext uri="{BB962C8B-B14F-4D97-AF65-F5344CB8AC3E}">
        <p14:creationId xmlns:p14="http://schemas.microsoft.com/office/powerpoint/2010/main" val="3419120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1D8542-D873-4D20-9CEC-984732BBC193}"/>
              </a:ext>
            </a:extLst>
          </p:cNvPr>
          <p:cNvSpPr>
            <a:spLocks noGrp="1"/>
          </p:cNvSpPr>
          <p:nvPr>
            <p:ph type="title"/>
          </p:nvPr>
        </p:nvSpPr>
        <p:spPr>
          <a:xfrm>
            <a:off x="839788" y="457200"/>
            <a:ext cx="3932237" cy="1600200"/>
          </a:xfrm>
          <a:prstGeom prst="rect">
            <a:avLst/>
          </a:prstGeom>
        </p:spPr>
        <p:txBody>
          <a:bodyPr anchor="b"/>
          <a:lstStyle>
            <a:lvl1pPr lvl="0">
              <a:defRPr sz="3200">
                <a:latin typeface="等线"/>
                <a:ea typeface="等线"/>
              </a:defRPr>
            </a:lvl1pPr>
          </a:lstStyle>
          <a:p>
            <a:r>
              <a:rPr lang="zh-CN" altLang="en-US"/>
              <a:t>单击此处编辑母版标题样式</a:t>
            </a:r>
          </a:p>
        </p:txBody>
      </p:sp>
      <p:sp>
        <p:nvSpPr>
          <p:cNvPr id="3" name="内容占位符 2">
            <a:extLst>
              <a:ext uri="{FF2B5EF4-FFF2-40B4-BE49-F238E27FC236}">
                <a16:creationId xmlns:a16="http://schemas.microsoft.com/office/drawing/2014/main" id="{31748A2A-36B4-4F63-AC40-7379EFFB8923}"/>
              </a:ext>
            </a:extLst>
          </p:cNvPr>
          <p:cNvSpPr>
            <a:spLocks noGrp="1"/>
          </p:cNvSpPr>
          <p:nvPr>
            <p:ph idx="1"/>
          </p:nvPr>
        </p:nvSpPr>
        <p:spPr>
          <a:xfrm>
            <a:off x="5183188" y="987425"/>
            <a:ext cx="6172200" cy="4873625"/>
          </a:xfrm>
          <a:prstGeom prst="rect">
            <a:avLst/>
          </a:prstGeom>
        </p:spPr>
        <p:txBody>
          <a:bodyPr/>
          <a:lstStyle>
            <a:lvl1pPr lvl="0">
              <a:defRPr sz="3200"/>
            </a:lvl1pPr>
            <a:lvl2pPr lvl="1">
              <a:defRPr sz="2800"/>
            </a:lvl2pPr>
            <a:lvl3pPr lvl="2">
              <a:defRPr sz="2400"/>
            </a:lvl3pPr>
            <a:lvl4pPr lvl="3">
              <a:defRPr sz="2000"/>
            </a:lvl4pPr>
            <a:lvl5pPr lvl="4">
              <a:defRPr sz="2000"/>
            </a:lvl5pPr>
            <a:lvl6pPr lvl="5">
              <a:defRPr sz="2000"/>
            </a:lvl6pPr>
            <a:lvl7pPr lvl="6">
              <a:defRPr sz="2000"/>
            </a:lvl7pPr>
            <a:lvl8pPr lvl="7">
              <a:defRPr sz="2000"/>
            </a:lvl8pPr>
            <a:lvl9pPr lvl="8">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0B08692-BBC3-41D8-8E5C-3E223C2FC13A}"/>
              </a:ext>
            </a:extLst>
          </p:cNvPr>
          <p:cNvSpPr>
            <a:spLocks noGrp="1"/>
          </p:cNvSpPr>
          <p:nvPr>
            <p:ph type="body" idx="2"/>
          </p:nvPr>
        </p:nvSpPr>
        <p:spPr>
          <a:xfrm>
            <a:off x="839788" y="2057400"/>
            <a:ext cx="3932237" cy="3811588"/>
          </a:xfrm>
          <a:prstGeom prst="rect">
            <a:avLst/>
          </a:prstGeom>
        </p:spPr>
        <p:txBody>
          <a:bodyPr/>
          <a:lstStyle>
            <a:lvl1pPr marL="0" lvl="0" indent="0">
              <a:buNone/>
              <a:defRPr sz="1600"/>
            </a:lvl1pPr>
            <a:lvl2pPr marL="457200" lvl="1" indent="0">
              <a:buNone/>
              <a:defRPr sz="1400"/>
            </a:lvl2pPr>
            <a:lvl3pPr marL="914400" lvl="2" indent="0">
              <a:buNone/>
              <a:defRPr sz="1200"/>
            </a:lvl3pPr>
            <a:lvl4pPr marL="1371600" lvl="3" indent="0">
              <a:buNone/>
              <a:defRPr sz="1000"/>
            </a:lvl4pPr>
            <a:lvl5pPr marL="1828800" lvl="4" indent="0">
              <a:buNone/>
              <a:defRPr sz="1000"/>
            </a:lvl5pPr>
            <a:lvl6pPr marL="2286000" lvl="5" indent="0">
              <a:buNone/>
              <a:defRPr sz="1000"/>
            </a:lvl6pPr>
            <a:lvl7pPr marL="2743200" lvl="6" indent="0">
              <a:buNone/>
              <a:defRPr sz="1000"/>
            </a:lvl7pPr>
            <a:lvl8pPr marL="3200400" lvl="7" indent="0">
              <a:buNone/>
              <a:defRPr sz="1000"/>
            </a:lvl8pPr>
            <a:lvl9pPr marL="3657600" lvl="8"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E665D95-9003-4EC9-A820-CBD2E4707940}"/>
              </a:ext>
            </a:extLst>
          </p:cNvPr>
          <p:cNvSpPr>
            <a:spLocks noGrp="1"/>
          </p:cNvSpPr>
          <p:nvPr>
            <p:ph type="dt" idx="10"/>
          </p:nvPr>
        </p:nvSpPr>
        <p:spPr>
          <a:xfrm>
            <a:off x="838200" y="6356350"/>
            <a:ext cx="2743200" cy="365125"/>
          </a:xfrm>
          <a:prstGeom prst="rect">
            <a:avLst/>
          </a:prstGeom>
        </p:spPr>
        <p:txBody>
          <a:bodyPr/>
          <a:lstStyle/>
          <a:p>
            <a:fld id="{46183B0A-0FA3-4779-9C05-9FDCEC195F31}" type="datetimeFigureOut">
              <a:rPr lang="zh-CN" altLang="en-US"/>
              <a:t>2023-10-25</a:t>
            </a:fld>
            <a:endParaRPr lang="zh-CN" altLang="en-US"/>
          </a:p>
        </p:txBody>
      </p:sp>
      <p:sp>
        <p:nvSpPr>
          <p:cNvPr id="6" name="页脚占位符 5">
            <a:extLst>
              <a:ext uri="{FF2B5EF4-FFF2-40B4-BE49-F238E27FC236}">
                <a16:creationId xmlns:a16="http://schemas.microsoft.com/office/drawing/2014/main" id="{C05A002C-7D80-4000-AE21-29AE13D941B4}"/>
              </a:ext>
            </a:extLst>
          </p:cNvPr>
          <p:cNvSpPr>
            <a:spLocks noGrp="1"/>
          </p:cNvSpPr>
          <p:nvPr>
            <p:ph type="ftr" idx="11"/>
          </p:nvPr>
        </p:nvSpPr>
        <p:spPr>
          <a:xfrm>
            <a:off x="4038600" y="6356350"/>
            <a:ext cx="4114800" cy="365125"/>
          </a:xfrm>
          <a:prstGeom prst="rect">
            <a:avLst/>
          </a:prstGeom>
        </p:spPr>
        <p:txBody>
          <a:bodyPr/>
          <a:lstStyle/>
          <a:p>
            <a:endParaRPr lang="zh-CN" altLang="en-US"/>
          </a:p>
        </p:txBody>
      </p:sp>
      <p:sp>
        <p:nvSpPr>
          <p:cNvPr id="7" name="灯片编号占位符 6">
            <a:extLst>
              <a:ext uri="{FF2B5EF4-FFF2-40B4-BE49-F238E27FC236}">
                <a16:creationId xmlns:a16="http://schemas.microsoft.com/office/drawing/2014/main" id="{DE6F642A-11B6-4C17-AEF6-129EF5685954}"/>
              </a:ext>
            </a:extLst>
          </p:cNvPr>
          <p:cNvSpPr>
            <a:spLocks noGrp="1"/>
          </p:cNvSpPr>
          <p:nvPr>
            <p:ph type="sldNum" idx="12"/>
          </p:nvPr>
        </p:nvSpPr>
        <p:spPr>
          <a:xfrm>
            <a:off x="8610600" y="6356350"/>
            <a:ext cx="2743200" cy="365125"/>
          </a:xfrm>
          <a:prstGeom prst="rect">
            <a:avLst/>
          </a:prstGeom>
        </p:spPr>
        <p:txBody>
          <a:bodyPr/>
          <a:lstStyle/>
          <a:p>
            <a:fld id="{59972159-B056-4541-A91F-DE4C8F96D073}" type="slidenum">
              <a:rPr lang="zh-CN" altLang="en-US"/>
              <a:t>‹#›</a:t>
            </a:fld>
            <a:endParaRPr lang="zh-CN" altLang="en-US"/>
          </a:p>
        </p:txBody>
      </p:sp>
    </p:spTree>
    <p:extLst>
      <p:ext uri="{BB962C8B-B14F-4D97-AF65-F5344CB8AC3E}">
        <p14:creationId xmlns:p14="http://schemas.microsoft.com/office/powerpoint/2010/main" val="2843853424"/>
      </p:ext>
    </p:extLst>
  </p:cSld>
  <p:clrMapOvr>
    <a:masterClrMapping/>
  </p:clrMapOvr>
  <p:extLst>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CEB5B5-F4EA-4EBC-905A-3DACDFF270EE}"/>
              </a:ext>
            </a:extLst>
          </p:cNvPr>
          <p:cNvSpPr>
            <a:spLocks noGrp="1"/>
          </p:cNvSpPr>
          <p:nvPr>
            <p:ph type="title"/>
          </p:nvPr>
        </p:nvSpPr>
        <p:spPr>
          <a:xfrm>
            <a:off x="839788" y="457200"/>
            <a:ext cx="3932237" cy="1600200"/>
          </a:xfrm>
          <a:prstGeom prst="rect">
            <a:avLst/>
          </a:prstGeom>
        </p:spPr>
        <p:txBody>
          <a:bodyPr anchor="b"/>
          <a:lstStyle>
            <a:lvl1pPr lvl="0">
              <a:defRPr sz="3200">
                <a:latin typeface="等线"/>
                <a:ea typeface="等线"/>
              </a:defRPr>
            </a:lvl1pPr>
          </a:lstStyle>
          <a:p>
            <a:r>
              <a:rPr lang="zh-CN" altLang="en-US"/>
              <a:t>单击此处编辑母版标题样式</a:t>
            </a:r>
          </a:p>
        </p:txBody>
      </p:sp>
      <p:sp>
        <p:nvSpPr>
          <p:cNvPr id="3" name="图片占位符 2">
            <a:extLst>
              <a:ext uri="{FF2B5EF4-FFF2-40B4-BE49-F238E27FC236}">
                <a16:creationId xmlns:a16="http://schemas.microsoft.com/office/drawing/2014/main" id="{37E8F3D3-2D9D-40F2-9574-ABA4826D697D}"/>
              </a:ext>
            </a:extLst>
          </p:cNvPr>
          <p:cNvSpPr>
            <a:spLocks noGrp="1"/>
          </p:cNvSpPr>
          <p:nvPr>
            <p:ph type="pic" idx="1"/>
          </p:nvPr>
        </p:nvSpPr>
        <p:spPr>
          <a:xfrm>
            <a:off x="5183188" y="987425"/>
            <a:ext cx="6172200" cy="4873625"/>
          </a:xfrm>
          <a:prstGeom prst="rect">
            <a:avLst/>
          </a:prstGeom>
        </p:spPr>
        <p:txBody>
          <a:bodyPr/>
          <a:lstStyle>
            <a:lvl1pPr marL="0" lvl="0" indent="0">
              <a:buNone/>
              <a:defRPr sz="3200"/>
            </a:lvl1pPr>
            <a:lvl2pPr marL="457200" lvl="1" indent="0">
              <a:buNone/>
              <a:defRPr sz="2800"/>
            </a:lvl2pPr>
            <a:lvl3pPr marL="914400" lvl="2" indent="0">
              <a:buNone/>
              <a:defRPr sz="2400"/>
            </a:lvl3pPr>
            <a:lvl4pPr marL="1371600" lvl="3" indent="0">
              <a:buNone/>
              <a:defRPr sz="2000"/>
            </a:lvl4pPr>
            <a:lvl5pPr marL="1828800" lvl="4" indent="0">
              <a:buNone/>
              <a:defRPr sz="2000"/>
            </a:lvl5pPr>
            <a:lvl6pPr marL="2286000" lvl="5" indent="0">
              <a:buNone/>
              <a:defRPr sz="2000"/>
            </a:lvl6pPr>
            <a:lvl7pPr marL="2743200" lvl="6" indent="0">
              <a:buNone/>
              <a:defRPr sz="2000"/>
            </a:lvl7pPr>
            <a:lvl8pPr marL="3200400" lvl="7" indent="0">
              <a:buNone/>
              <a:defRPr sz="2000"/>
            </a:lvl8pPr>
            <a:lvl9pPr marL="3657600" lvl="8" indent="0">
              <a:buNone/>
              <a:defRPr sz="2000"/>
            </a:lvl9pPr>
          </a:lstStyle>
          <a:p>
            <a:endParaRPr lang="zh-CN" altLang="en-US"/>
          </a:p>
        </p:txBody>
      </p:sp>
      <p:sp>
        <p:nvSpPr>
          <p:cNvPr id="4" name="文本占位符 3">
            <a:extLst>
              <a:ext uri="{FF2B5EF4-FFF2-40B4-BE49-F238E27FC236}">
                <a16:creationId xmlns:a16="http://schemas.microsoft.com/office/drawing/2014/main" id="{22B1981A-19FA-4081-9100-A13A8238BDF8}"/>
              </a:ext>
            </a:extLst>
          </p:cNvPr>
          <p:cNvSpPr>
            <a:spLocks noGrp="1"/>
          </p:cNvSpPr>
          <p:nvPr>
            <p:ph type="body" idx="2"/>
          </p:nvPr>
        </p:nvSpPr>
        <p:spPr>
          <a:xfrm>
            <a:off x="839788" y="2057400"/>
            <a:ext cx="3932237" cy="3811588"/>
          </a:xfrm>
          <a:prstGeom prst="rect">
            <a:avLst/>
          </a:prstGeom>
        </p:spPr>
        <p:txBody>
          <a:bodyPr/>
          <a:lstStyle>
            <a:lvl1pPr marL="0" lvl="0" indent="0">
              <a:buNone/>
              <a:defRPr sz="1600"/>
            </a:lvl1pPr>
            <a:lvl2pPr marL="457200" lvl="1" indent="0">
              <a:buNone/>
              <a:defRPr sz="1400"/>
            </a:lvl2pPr>
            <a:lvl3pPr marL="914400" lvl="2" indent="0">
              <a:buNone/>
              <a:defRPr sz="1200"/>
            </a:lvl3pPr>
            <a:lvl4pPr marL="1371600" lvl="3" indent="0">
              <a:buNone/>
              <a:defRPr sz="1000"/>
            </a:lvl4pPr>
            <a:lvl5pPr marL="1828800" lvl="4" indent="0">
              <a:buNone/>
              <a:defRPr sz="1000"/>
            </a:lvl5pPr>
            <a:lvl6pPr marL="2286000" lvl="5" indent="0">
              <a:buNone/>
              <a:defRPr sz="1000"/>
            </a:lvl6pPr>
            <a:lvl7pPr marL="2743200" lvl="6" indent="0">
              <a:buNone/>
              <a:defRPr sz="1000"/>
            </a:lvl7pPr>
            <a:lvl8pPr marL="3200400" lvl="7" indent="0">
              <a:buNone/>
              <a:defRPr sz="1000"/>
            </a:lvl8pPr>
            <a:lvl9pPr marL="3657600" lvl="8"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5A04A5A-853C-42B2-927F-8C7EC7CEDDB0}"/>
              </a:ext>
            </a:extLst>
          </p:cNvPr>
          <p:cNvSpPr>
            <a:spLocks noGrp="1"/>
          </p:cNvSpPr>
          <p:nvPr>
            <p:ph type="dt" idx="10"/>
          </p:nvPr>
        </p:nvSpPr>
        <p:spPr>
          <a:xfrm>
            <a:off x="838200" y="6356350"/>
            <a:ext cx="2743200" cy="365125"/>
          </a:xfrm>
          <a:prstGeom prst="rect">
            <a:avLst/>
          </a:prstGeom>
        </p:spPr>
        <p:txBody>
          <a:bodyPr/>
          <a:lstStyle/>
          <a:p>
            <a:fld id="{F6FCAA3B-4FFA-4B45-9DF3-3F8D40B3095C}" type="datetimeFigureOut">
              <a:rPr lang="zh-CN" altLang="en-US"/>
              <a:t>2023-10-25</a:t>
            </a:fld>
            <a:endParaRPr lang="zh-CN" altLang="en-US"/>
          </a:p>
        </p:txBody>
      </p:sp>
      <p:sp>
        <p:nvSpPr>
          <p:cNvPr id="6" name="页脚占位符 5">
            <a:extLst>
              <a:ext uri="{FF2B5EF4-FFF2-40B4-BE49-F238E27FC236}">
                <a16:creationId xmlns:a16="http://schemas.microsoft.com/office/drawing/2014/main" id="{9F789A8D-E26A-446E-8E03-256A20147BE6}"/>
              </a:ext>
            </a:extLst>
          </p:cNvPr>
          <p:cNvSpPr>
            <a:spLocks noGrp="1"/>
          </p:cNvSpPr>
          <p:nvPr>
            <p:ph type="ftr" idx="11"/>
          </p:nvPr>
        </p:nvSpPr>
        <p:spPr>
          <a:xfrm>
            <a:off x="4038600" y="6356350"/>
            <a:ext cx="4114800" cy="365125"/>
          </a:xfrm>
          <a:prstGeom prst="rect">
            <a:avLst/>
          </a:prstGeom>
        </p:spPr>
        <p:txBody>
          <a:bodyPr/>
          <a:lstStyle/>
          <a:p>
            <a:endParaRPr lang="zh-CN" altLang="en-US"/>
          </a:p>
        </p:txBody>
      </p:sp>
      <p:sp>
        <p:nvSpPr>
          <p:cNvPr id="7" name="灯片编号占位符 6">
            <a:extLst>
              <a:ext uri="{FF2B5EF4-FFF2-40B4-BE49-F238E27FC236}">
                <a16:creationId xmlns:a16="http://schemas.microsoft.com/office/drawing/2014/main" id="{1BE397A4-3B37-405A-8A4A-FCA59DF7D855}"/>
              </a:ext>
            </a:extLst>
          </p:cNvPr>
          <p:cNvSpPr>
            <a:spLocks noGrp="1"/>
          </p:cNvSpPr>
          <p:nvPr>
            <p:ph type="sldNum" idx="12"/>
          </p:nvPr>
        </p:nvSpPr>
        <p:spPr>
          <a:xfrm>
            <a:off x="8610600" y="6356350"/>
            <a:ext cx="2743200" cy="365125"/>
          </a:xfrm>
          <a:prstGeom prst="rect">
            <a:avLst/>
          </a:prstGeom>
        </p:spPr>
        <p:txBody>
          <a:bodyPr/>
          <a:lstStyle/>
          <a:p>
            <a:fld id="{D129B309-24E4-434B-9B50-29D30472B3FA}" type="slidenum">
              <a:rPr lang="zh-CN" altLang="en-US"/>
              <a:t>‹#›</a:t>
            </a:fld>
            <a:endParaRPr lang="zh-CN" altLang="en-US"/>
          </a:p>
        </p:txBody>
      </p:sp>
    </p:spTree>
    <p:extLst>
      <p:ext uri="{BB962C8B-B14F-4D97-AF65-F5344CB8AC3E}">
        <p14:creationId xmlns:p14="http://schemas.microsoft.com/office/powerpoint/2010/main" val="2621152278"/>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69D00E-AE98-42A5-8786-172D1E0F1A56}"/>
              </a:ext>
            </a:extLst>
          </p:cNvPr>
          <p:cNvSpPr>
            <a:spLocks noGrp="1"/>
          </p:cNvSpPr>
          <p:nvPr>
            <p:ph type="title"/>
          </p:nvPr>
        </p:nvSpPr>
        <p:spPr>
          <a:xfrm>
            <a:off x="838200" y="365125"/>
            <a:ext cx="10515600" cy="1325563"/>
          </a:xfrm>
          <a:prstGeom prst="rect">
            <a:avLst/>
          </a:prstGeom>
        </p:spPr>
        <p:txBody>
          <a:bodyPr/>
          <a:lstStyle>
            <a:lvl1pPr lvl="0">
              <a:defRPr>
                <a:latin typeface="等线"/>
                <a:ea typeface="等线"/>
              </a:defRPr>
            </a:lvl1pPr>
          </a:lstStyle>
          <a:p>
            <a:r>
              <a:rPr lang="zh-CN" altLang="en-US"/>
              <a:t>单击此处编辑母版标题样式</a:t>
            </a:r>
          </a:p>
        </p:txBody>
      </p:sp>
      <p:sp>
        <p:nvSpPr>
          <p:cNvPr id="3" name="内容占位符 2">
            <a:extLst>
              <a:ext uri="{FF2B5EF4-FFF2-40B4-BE49-F238E27FC236}">
                <a16:creationId xmlns:a16="http://schemas.microsoft.com/office/drawing/2014/main" id="{6B8CD05B-E332-40BD-83BF-CC03ABFB5D63}"/>
              </a:ext>
            </a:extLst>
          </p:cNvPr>
          <p:cNvSpPr>
            <a:spLocks noGrp="1"/>
          </p:cNvSpPr>
          <p:nvPr>
            <p:ph idx="1"/>
          </p:nvPr>
        </p:nvSpPr>
        <p:spPr>
          <a:xfrm>
            <a:off x="838200" y="1825625"/>
            <a:ext cx="10515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745AABE-851E-43E8-A118-9ED30952B286}"/>
              </a:ext>
            </a:extLst>
          </p:cNvPr>
          <p:cNvSpPr>
            <a:spLocks noGrp="1"/>
          </p:cNvSpPr>
          <p:nvPr>
            <p:ph type="dt" idx="10"/>
          </p:nvPr>
        </p:nvSpPr>
        <p:spPr>
          <a:xfrm>
            <a:off x="838200" y="6356350"/>
            <a:ext cx="2743200" cy="365125"/>
          </a:xfrm>
          <a:prstGeom prst="rect">
            <a:avLst/>
          </a:prstGeom>
        </p:spPr>
        <p:txBody>
          <a:bodyPr/>
          <a:lstStyle/>
          <a:p>
            <a:fld id="{F63D0376-0FD9-4F3B-9ABC-9301011A84DD}" type="datetimeFigureOut">
              <a:rPr lang="zh-CN" altLang="en-US"/>
              <a:t>2023-10-25</a:t>
            </a:fld>
            <a:endParaRPr lang="zh-CN" altLang="en-US"/>
          </a:p>
        </p:txBody>
      </p:sp>
      <p:sp>
        <p:nvSpPr>
          <p:cNvPr id="5" name="页脚占位符 4">
            <a:extLst>
              <a:ext uri="{FF2B5EF4-FFF2-40B4-BE49-F238E27FC236}">
                <a16:creationId xmlns:a16="http://schemas.microsoft.com/office/drawing/2014/main" id="{640BE8F9-0860-42A0-9F1E-75B216394520}"/>
              </a:ext>
            </a:extLst>
          </p:cNvPr>
          <p:cNvSpPr>
            <a:spLocks noGrp="1"/>
          </p:cNvSpPr>
          <p:nvPr>
            <p:ph type="ft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F2F9040D-AA01-4ADC-809B-48D65F828422}"/>
              </a:ext>
            </a:extLst>
          </p:cNvPr>
          <p:cNvSpPr>
            <a:spLocks noGrp="1"/>
          </p:cNvSpPr>
          <p:nvPr>
            <p:ph type="sldNum" idx="12"/>
          </p:nvPr>
        </p:nvSpPr>
        <p:spPr>
          <a:xfrm>
            <a:off x="8610600" y="6356350"/>
            <a:ext cx="2743200" cy="365125"/>
          </a:xfrm>
          <a:prstGeom prst="rect">
            <a:avLst/>
          </a:prstGeom>
        </p:spPr>
        <p:txBody>
          <a:bodyPr/>
          <a:lstStyle/>
          <a:p>
            <a:fld id="{39E10855-D692-4BE1-8D7C-1D000FDA8A8F}" type="slidenum">
              <a:rPr lang="zh-CN" altLang="en-US"/>
              <a:t>‹#›</a:t>
            </a:fld>
            <a:endParaRPr lang="zh-CN" altLang="en-US"/>
          </a:p>
        </p:txBody>
      </p:sp>
    </p:spTree>
    <p:extLst>
      <p:ext uri="{BB962C8B-B14F-4D97-AF65-F5344CB8AC3E}">
        <p14:creationId xmlns:p14="http://schemas.microsoft.com/office/powerpoint/2010/main" val="35944555"/>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34CFFB-EDF2-46BD-9349-5EB11EFD95D5}"/>
              </a:ext>
            </a:extLst>
          </p:cNvPr>
          <p:cNvSpPr>
            <a:spLocks noGrp="1"/>
          </p:cNvSpPr>
          <p:nvPr>
            <p:ph type="title"/>
          </p:nvPr>
        </p:nvSpPr>
        <p:spPr>
          <a:xfrm>
            <a:off x="838200" y="365125"/>
            <a:ext cx="10515600" cy="1325563"/>
          </a:xfrm>
          <a:prstGeom prst="rect">
            <a:avLst/>
          </a:prstGeom>
        </p:spPr>
        <p:txBody>
          <a:bodyPr/>
          <a:lstStyle>
            <a:lvl1pPr lvl="0">
              <a:defRPr>
                <a:latin typeface="等线"/>
                <a:ea typeface="等线"/>
              </a:defRPr>
            </a:lvl1pPr>
          </a:lstStyle>
          <a:p>
            <a:r>
              <a:rPr lang="zh-CN" altLang="en-US"/>
              <a:t>单击此处编辑母版标题样式</a:t>
            </a:r>
          </a:p>
        </p:txBody>
      </p:sp>
      <p:sp>
        <p:nvSpPr>
          <p:cNvPr id="3" name="竖排文字占位符 2">
            <a:extLst>
              <a:ext uri="{FF2B5EF4-FFF2-40B4-BE49-F238E27FC236}">
                <a16:creationId xmlns:a16="http://schemas.microsoft.com/office/drawing/2014/main" id="{5BC8FD6C-513D-4EB8-83B5-FCD9FA4D94E8}"/>
              </a:ext>
            </a:extLst>
          </p:cNvPr>
          <p:cNvSpPr>
            <a:spLocks noGrp="1"/>
          </p:cNvSpPr>
          <p:nvPr>
            <p:ph type="body" idx="1"/>
          </p:nvPr>
        </p:nvSpPr>
        <p:spPr>
          <a:xfrm>
            <a:off x="838200" y="1825625"/>
            <a:ext cx="105156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C0260A4-D798-4F1C-A065-47A1E8F97F1D}"/>
              </a:ext>
            </a:extLst>
          </p:cNvPr>
          <p:cNvSpPr>
            <a:spLocks noGrp="1"/>
          </p:cNvSpPr>
          <p:nvPr>
            <p:ph type="dt" idx="10"/>
          </p:nvPr>
        </p:nvSpPr>
        <p:spPr>
          <a:xfrm>
            <a:off x="838200" y="6356350"/>
            <a:ext cx="2743200" cy="365125"/>
          </a:xfrm>
          <a:prstGeom prst="rect">
            <a:avLst/>
          </a:prstGeom>
        </p:spPr>
        <p:txBody>
          <a:bodyPr/>
          <a:lstStyle/>
          <a:p>
            <a:fld id="{78C85953-F99A-477D-976B-C1BB1E1E2DE1}" type="datetimeFigureOut">
              <a:rPr lang="zh-CN" altLang="en-US"/>
              <a:t>2023-10-25</a:t>
            </a:fld>
            <a:endParaRPr lang="zh-CN" altLang="en-US"/>
          </a:p>
        </p:txBody>
      </p:sp>
      <p:sp>
        <p:nvSpPr>
          <p:cNvPr id="5" name="页脚占位符 4">
            <a:extLst>
              <a:ext uri="{FF2B5EF4-FFF2-40B4-BE49-F238E27FC236}">
                <a16:creationId xmlns:a16="http://schemas.microsoft.com/office/drawing/2014/main" id="{CE9C6AEF-0DCE-4144-A00C-1F7EB2AD9704}"/>
              </a:ext>
            </a:extLst>
          </p:cNvPr>
          <p:cNvSpPr>
            <a:spLocks noGrp="1"/>
          </p:cNvSpPr>
          <p:nvPr>
            <p:ph type="ft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CCDCFE77-CB1F-4BF6-A07E-4FE6409F4F52}"/>
              </a:ext>
            </a:extLst>
          </p:cNvPr>
          <p:cNvSpPr>
            <a:spLocks noGrp="1"/>
          </p:cNvSpPr>
          <p:nvPr>
            <p:ph type="sldNum" idx="12"/>
          </p:nvPr>
        </p:nvSpPr>
        <p:spPr>
          <a:xfrm>
            <a:off x="8610600" y="6356350"/>
            <a:ext cx="2743200" cy="365125"/>
          </a:xfrm>
          <a:prstGeom prst="rect">
            <a:avLst/>
          </a:prstGeom>
        </p:spPr>
        <p:txBody>
          <a:bodyPr/>
          <a:lstStyle/>
          <a:p>
            <a:fld id="{60D3E120-EAFD-4B77-873C-0682B75EA2B1}" type="slidenum">
              <a:rPr lang="zh-CN" altLang="en-US"/>
              <a:t>‹#›</a:t>
            </a:fld>
            <a:endParaRPr lang="zh-CN" altLang="en-US"/>
          </a:p>
        </p:txBody>
      </p:sp>
    </p:spTree>
    <p:extLst>
      <p:ext uri="{BB962C8B-B14F-4D97-AF65-F5344CB8AC3E}">
        <p14:creationId xmlns:p14="http://schemas.microsoft.com/office/powerpoint/2010/main" val="3925062593"/>
      </p:ext>
    </p:extLst>
  </p:cSld>
  <p:clrMapOvr>
    <a:masterClrMapping/>
  </p:clrMapOvr>
  <p:extLst>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7_自定义版式">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1CBAEDB3-748D-474C-9AD7-B97619212503}"/>
              </a:ext>
            </a:extLst>
          </p:cNvPr>
          <p:cNvSpPr/>
          <p:nvPr userDrawn="1"/>
        </p:nvSpPr>
        <p:spPr>
          <a:xfrm>
            <a:off x="566057" y="2312380"/>
            <a:ext cx="11059886" cy="2233240"/>
          </a:xfrm>
          <a:prstGeom prst="rect">
            <a:avLst/>
          </a:prstGeom>
        </p:spPr>
        <p:txBody>
          <a:bodyPr wrap="square">
            <a:spAutoFit/>
          </a:bodyPr>
          <a:lstStyle/>
          <a:p>
            <a:pPr marL="0" lvl="0" indent="0" algn="ctr" defTabSz="914400">
              <a:lnSpc>
                <a:spcPct val="150000"/>
              </a:lnSpc>
              <a:spcBef>
                <a:spcPts val="0"/>
              </a:spcBef>
              <a:spcAft>
                <a:spcPts val="0"/>
              </a:spcAft>
              <a:buClrTx/>
              <a:buSzTx/>
              <a:buFontTx/>
              <a:buNone/>
            </a:pPr>
            <a:r>
              <a:rPr lang="zh-CN" altLang="en-US" sz="3200" b="1">
                <a:solidFill>
                  <a:schemeClr val="tx1">
                    <a:lumMod val="85000"/>
                    <a:lumOff val="15000"/>
                  </a:schemeClr>
                </a:solidFill>
                <a:latin typeface="等线"/>
                <a:ea typeface="等线"/>
              </a:rPr>
              <a:t>公众号：陈西设计之家。微信搜索即可。</a:t>
            </a:r>
            <a:endParaRPr lang="en-US" altLang="zh-CN" sz="3200" b="1">
              <a:solidFill>
                <a:schemeClr val="tx1">
                  <a:lumMod val="85000"/>
                  <a:lumOff val="15000"/>
                </a:schemeClr>
              </a:solidFill>
              <a:latin typeface="等线"/>
              <a:ea typeface="等线"/>
            </a:endParaRPr>
          </a:p>
          <a:p>
            <a:pPr marL="0" lvl="0" indent="0" algn="ctr" defTabSz="914400">
              <a:lnSpc>
                <a:spcPct val="150000"/>
              </a:lnSpc>
              <a:spcBef>
                <a:spcPts val="0"/>
              </a:spcBef>
              <a:spcAft>
                <a:spcPts val="0"/>
              </a:spcAft>
              <a:buClrTx/>
              <a:buSzTx/>
              <a:buFontTx/>
              <a:buNone/>
            </a:pPr>
            <a:r>
              <a:rPr lang="zh-CN" altLang="en-US" sz="3200" b="1">
                <a:solidFill>
                  <a:schemeClr val="tx1">
                    <a:lumMod val="85000"/>
                    <a:lumOff val="15000"/>
                  </a:schemeClr>
                </a:solidFill>
                <a:latin typeface="等线"/>
                <a:ea typeface="等线"/>
              </a:rPr>
              <a:t>更多免费</a:t>
            </a:r>
            <a:r>
              <a:rPr lang="en-US" altLang="zh-CN" sz="3200" b="1">
                <a:solidFill>
                  <a:schemeClr val="tx1">
                    <a:lumMod val="85000"/>
                    <a:lumOff val="15000"/>
                  </a:schemeClr>
                </a:solidFill>
                <a:latin typeface="等线"/>
                <a:ea typeface="等线"/>
              </a:rPr>
              <a:t>PPT</a:t>
            </a:r>
            <a:r>
              <a:rPr lang="zh-CN" altLang="en-US" sz="3200" b="1">
                <a:solidFill>
                  <a:schemeClr val="tx1">
                    <a:lumMod val="85000"/>
                    <a:lumOff val="15000"/>
                  </a:schemeClr>
                </a:solidFill>
                <a:latin typeface="等线"/>
                <a:ea typeface="等线"/>
              </a:rPr>
              <a:t>模版教程等都可以在公众号内获取</a:t>
            </a:r>
            <a:endParaRPr lang="en-US" altLang="zh-CN" sz="3200" b="1">
              <a:solidFill>
                <a:schemeClr val="tx1">
                  <a:lumMod val="85000"/>
                  <a:lumOff val="15000"/>
                </a:schemeClr>
              </a:solidFill>
              <a:latin typeface="等线"/>
              <a:ea typeface="等线"/>
            </a:endParaRPr>
          </a:p>
          <a:p>
            <a:pPr marL="0" lvl="0" indent="0" algn="ctr" defTabSz="914400">
              <a:lnSpc>
                <a:spcPct val="150000"/>
              </a:lnSpc>
              <a:spcBef>
                <a:spcPts val="0"/>
              </a:spcBef>
              <a:spcAft>
                <a:spcPts val="0"/>
              </a:spcAft>
              <a:buClrTx/>
              <a:buSzTx/>
              <a:buFontTx/>
              <a:buNone/>
            </a:pPr>
            <a:r>
              <a:rPr lang="en-US" altLang="zh-CN" sz="3200" b="1">
                <a:solidFill>
                  <a:schemeClr val="tx1">
                    <a:lumMod val="85000"/>
                    <a:lumOff val="15000"/>
                  </a:schemeClr>
                </a:solidFill>
                <a:latin typeface="等线"/>
                <a:ea typeface="等线"/>
              </a:rPr>
              <a:t>PPT</a:t>
            </a:r>
            <a:r>
              <a:rPr lang="zh-CN" altLang="en-US" sz="3200" b="1">
                <a:solidFill>
                  <a:schemeClr val="tx1">
                    <a:lumMod val="85000"/>
                    <a:lumOff val="15000"/>
                  </a:schemeClr>
                </a:solidFill>
                <a:latin typeface="等线"/>
                <a:ea typeface="等线"/>
              </a:rPr>
              <a:t>定制，发布会</a:t>
            </a:r>
            <a:r>
              <a:rPr lang="en-US" altLang="zh-CN" sz="3200" b="1">
                <a:solidFill>
                  <a:schemeClr val="tx1">
                    <a:lumMod val="85000"/>
                    <a:lumOff val="15000"/>
                  </a:schemeClr>
                </a:solidFill>
                <a:latin typeface="等线"/>
                <a:ea typeface="等线"/>
              </a:rPr>
              <a:t>PPT</a:t>
            </a:r>
            <a:r>
              <a:rPr lang="zh-CN" altLang="en-US" sz="3200" b="1">
                <a:solidFill>
                  <a:schemeClr val="tx1">
                    <a:lumMod val="85000"/>
                    <a:lumOff val="15000"/>
                  </a:schemeClr>
                </a:solidFill>
                <a:latin typeface="等线"/>
                <a:ea typeface="等线"/>
              </a:rPr>
              <a:t>设计定制微信：</a:t>
            </a:r>
            <a:r>
              <a:rPr lang="en-US" altLang="zh-CN" sz="3200" b="1">
                <a:solidFill>
                  <a:schemeClr val="tx1">
                    <a:lumMod val="85000"/>
                    <a:lumOff val="15000"/>
                  </a:schemeClr>
                </a:solidFill>
                <a:latin typeface="等线"/>
                <a:ea typeface="等线"/>
              </a:rPr>
              <a:t>2090298045【</a:t>
            </a:r>
            <a:r>
              <a:rPr lang="zh-CN" altLang="en-US" sz="3200" b="1">
                <a:solidFill>
                  <a:schemeClr val="tx1">
                    <a:lumMod val="85000"/>
                    <a:lumOff val="15000"/>
                  </a:schemeClr>
                </a:solidFill>
                <a:latin typeface="等线"/>
                <a:ea typeface="等线"/>
              </a:rPr>
              <a:t>陈西</a:t>
            </a:r>
            <a:r>
              <a:rPr lang="en-US" altLang="zh-CN" sz="3200" b="1">
                <a:solidFill>
                  <a:schemeClr val="tx1">
                    <a:lumMod val="85000"/>
                    <a:lumOff val="15000"/>
                  </a:schemeClr>
                </a:solidFill>
                <a:latin typeface="等线"/>
                <a:ea typeface="等线"/>
              </a:rPr>
              <a:t>】</a:t>
            </a:r>
          </a:p>
        </p:txBody>
      </p:sp>
    </p:spTree>
    <p:extLst>
      <p:ext uri="{BB962C8B-B14F-4D97-AF65-F5344CB8AC3E}">
        <p14:creationId xmlns:p14="http://schemas.microsoft.com/office/powerpoint/2010/main" val="1921855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extLst>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9BAE8C5-2667-4DE3-A67E-45BA4439AE1D}"/>
              </a:ext>
            </a:extLst>
          </p:cNvPr>
          <p:cNvSpPr>
            <a:spLocks noGrp="1"/>
          </p:cNvSpPr>
          <p:nvPr>
            <p:ph type="title"/>
          </p:nvPr>
        </p:nvSpPr>
        <p:spPr>
          <a:xfrm>
            <a:off x="8724900" y="365125"/>
            <a:ext cx="2628900" cy="5811838"/>
          </a:xfrm>
          <a:prstGeom prst="rect">
            <a:avLst/>
          </a:prstGeom>
        </p:spPr>
        <p:txBody>
          <a:bodyPr vert="eaVert"/>
          <a:lstStyle>
            <a:lvl1pPr lvl="0">
              <a:defRPr>
                <a:latin typeface="等线"/>
                <a:ea typeface="等线"/>
              </a:defRPr>
            </a:lvl1pPr>
          </a:lstStyle>
          <a:p>
            <a:r>
              <a:rPr lang="zh-CN" altLang="en-US"/>
              <a:t>单击此处编辑母版标题样式</a:t>
            </a:r>
          </a:p>
        </p:txBody>
      </p:sp>
      <p:sp>
        <p:nvSpPr>
          <p:cNvPr id="3" name="竖排文字占位符 2">
            <a:extLst>
              <a:ext uri="{FF2B5EF4-FFF2-40B4-BE49-F238E27FC236}">
                <a16:creationId xmlns:a16="http://schemas.microsoft.com/office/drawing/2014/main" id="{EDCA8749-A037-42CE-A87D-D701FA231E73}"/>
              </a:ext>
            </a:extLst>
          </p:cNvPr>
          <p:cNvSpPr>
            <a:spLocks noGrp="1"/>
          </p:cNvSpPr>
          <p:nvPr>
            <p:ph type="body" idx="1"/>
          </p:nvPr>
        </p:nvSpPr>
        <p:spPr>
          <a:xfrm>
            <a:off x="838200" y="365125"/>
            <a:ext cx="7734300"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E8A5B43-5C41-4CB4-B2CA-6963813460C0}"/>
              </a:ext>
            </a:extLst>
          </p:cNvPr>
          <p:cNvSpPr>
            <a:spLocks noGrp="1"/>
          </p:cNvSpPr>
          <p:nvPr>
            <p:ph type="dt" idx="10"/>
          </p:nvPr>
        </p:nvSpPr>
        <p:spPr>
          <a:xfrm>
            <a:off x="838200" y="6356350"/>
            <a:ext cx="2743200" cy="365125"/>
          </a:xfrm>
          <a:prstGeom prst="rect">
            <a:avLst/>
          </a:prstGeom>
        </p:spPr>
        <p:txBody>
          <a:bodyPr/>
          <a:lstStyle/>
          <a:p>
            <a:fld id="{28A3FC76-92B6-414D-B72B-60134913E12F}" type="datetimeFigureOut">
              <a:rPr lang="zh-CN" altLang="en-US"/>
              <a:t>2023-10-25</a:t>
            </a:fld>
            <a:endParaRPr lang="zh-CN" altLang="en-US"/>
          </a:p>
        </p:txBody>
      </p:sp>
      <p:sp>
        <p:nvSpPr>
          <p:cNvPr id="5" name="页脚占位符 4">
            <a:extLst>
              <a:ext uri="{FF2B5EF4-FFF2-40B4-BE49-F238E27FC236}">
                <a16:creationId xmlns:a16="http://schemas.microsoft.com/office/drawing/2014/main" id="{A45D16C6-6E32-4F5D-AC12-80E4529F79A4}"/>
              </a:ext>
            </a:extLst>
          </p:cNvPr>
          <p:cNvSpPr>
            <a:spLocks noGrp="1"/>
          </p:cNvSpPr>
          <p:nvPr>
            <p:ph type="ft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E32A2094-D6F6-4D0C-93B7-B6CA973E9D4D}"/>
              </a:ext>
            </a:extLst>
          </p:cNvPr>
          <p:cNvSpPr>
            <a:spLocks noGrp="1"/>
          </p:cNvSpPr>
          <p:nvPr>
            <p:ph type="sldNum" idx="12"/>
          </p:nvPr>
        </p:nvSpPr>
        <p:spPr>
          <a:xfrm>
            <a:off x="8610600" y="6356350"/>
            <a:ext cx="2743200" cy="365125"/>
          </a:xfrm>
          <a:prstGeom prst="rect">
            <a:avLst/>
          </a:prstGeom>
        </p:spPr>
        <p:txBody>
          <a:bodyPr/>
          <a:lstStyle/>
          <a:p>
            <a:fld id="{D1900EE0-372A-4657-9A59-936ACB3A4D78}" type="slidenum">
              <a:rPr lang="zh-CN" altLang="en-US"/>
              <a:t>‹#›</a:t>
            </a:fld>
            <a:endParaRPr lang="zh-CN" altLang="en-US"/>
          </a:p>
        </p:txBody>
      </p:sp>
    </p:spTree>
    <p:extLst>
      <p:ext uri="{BB962C8B-B14F-4D97-AF65-F5344CB8AC3E}">
        <p14:creationId xmlns:p14="http://schemas.microsoft.com/office/powerpoint/2010/main" val="502625208"/>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cSld name="5_自定义版式">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1CBAEDB3-748D-474C-9AD7-B97619212503}"/>
              </a:ext>
            </a:extLst>
          </p:cNvPr>
          <p:cNvSpPr/>
          <p:nvPr userDrawn="1"/>
        </p:nvSpPr>
        <p:spPr>
          <a:xfrm>
            <a:off x="566057" y="2312380"/>
            <a:ext cx="11059886" cy="2233240"/>
          </a:xfrm>
          <a:prstGeom prst="rect">
            <a:avLst/>
          </a:prstGeom>
        </p:spPr>
        <p:txBody>
          <a:bodyPr wrap="square">
            <a:spAutoFit/>
          </a:bodyPr>
          <a:lstStyle/>
          <a:p>
            <a:pPr marL="0" lvl="0" indent="0" algn="ctr" defTabSz="914400">
              <a:lnSpc>
                <a:spcPct val="150000"/>
              </a:lnSpc>
              <a:spcBef>
                <a:spcPts val="0"/>
              </a:spcBef>
              <a:spcAft>
                <a:spcPts val="0"/>
              </a:spcAft>
              <a:buClrTx/>
              <a:buSzTx/>
              <a:buFontTx/>
              <a:buNone/>
            </a:pPr>
            <a:r>
              <a:rPr lang="zh-CN" altLang="en-US" sz="3200" b="1">
                <a:solidFill>
                  <a:schemeClr val="tx1">
                    <a:lumMod val="85000"/>
                    <a:lumOff val="15000"/>
                  </a:schemeClr>
                </a:solidFill>
                <a:latin typeface="等线"/>
                <a:ea typeface="等线"/>
              </a:rPr>
              <a:t>公众号：陈西设计之家。微信搜索即可。</a:t>
            </a:r>
            <a:endParaRPr lang="en-US" altLang="zh-CN" sz="3200" b="1">
              <a:solidFill>
                <a:schemeClr val="tx1">
                  <a:lumMod val="85000"/>
                  <a:lumOff val="15000"/>
                </a:schemeClr>
              </a:solidFill>
              <a:latin typeface="等线"/>
              <a:ea typeface="等线"/>
            </a:endParaRPr>
          </a:p>
          <a:p>
            <a:pPr marL="0" lvl="0" indent="0" algn="ctr" defTabSz="914400">
              <a:lnSpc>
                <a:spcPct val="150000"/>
              </a:lnSpc>
              <a:spcBef>
                <a:spcPts val="0"/>
              </a:spcBef>
              <a:spcAft>
                <a:spcPts val="0"/>
              </a:spcAft>
              <a:buClrTx/>
              <a:buSzTx/>
              <a:buFontTx/>
              <a:buNone/>
            </a:pPr>
            <a:r>
              <a:rPr lang="zh-CN" altLang="en-US" sz="3200" b="1">
                <a:solidFill>
                  <a:schemeClr val="tx1">
                    <a:lumMod val="85000"/>
                    <a:lumOff val="15000"/>
                  </a:schemeClr>
                </a:solidFill>
                <a:latin typeface="等线"/>
                <a:ea typeface="等线"/>
              </a:rPr>
              <a:t>更多免费</a:t>
            </a:r>
            <a:r>
              <a:rPr lang="en-US" altLang="zh-CN" sz="3200" b="1">
                <a:solidFill>
                  <a:schemeClr val="tx1">
                    <a:lumMod val="85000"/>
                    <a:lumOff val="15000"/>
                  </a:schemeClr>
                </a:solidFill>
                <a:latin typeface="等线"/>
                <a:ea typeface="等线"/>
              </a:rPr>
              <a:t>PPT</a:t>
            </a:r>
            <a:r>
              <a:rPr lang="zh-CN" altLang="en-US" sz="3200" b="1">
                <a:solidFill>
                  <a:schemeClr val="tx1">
                    <a:lumMod val="85000"/>
                    <a:lumOff val="15000"/>
                  </a:schemeClr>
                </a:solidFill>
                <a:latin typeface="等线"/>
                <a:ea typeface="等线"/>
              </a:rPr>
              <a:t>模版教程等都可以在公众号内获取</a:t>
            </a:r>
            <a:endParaRPr lang="en-US" altLang="zh-CN" sz="3200" b="1">
              <a:solidFill>
                <a:schemeClr val="tx1">
                  <a:lumMod val="85000"/>
                  <a:lumOff val="15000"/>
                </a:schemeClr>
              </a:solidFill>
              <a:latin typeface="等线"/>
              <a:ea typeface="等线"/>
            </a:endParaRPr>
          </a:p>
          <a:p>
            <a:pPr marL="0" lvl="0" indent="0" algn="ctr" defTabSz="914400">
              <a:lnSpc>
                <a:spcPct val="150000"/>
              </a:lnSpc>
              <a:spcBef>
                <a:spcPts val="0"/>
              </a:spcBef>
              <a:spcAft>
                <a:spcPts val="0"/>
              </a:spcAft>
              <a:buClrTx/>
              <a:buSzTx/>
              <a:buFontTx/>
              <a:buNone/>
            </a:pPr>
            <a:r>
              <a:rPr lang="en-US" altLang="zh-CN" sz="3200" b="1">
                <a:solidFill>
                  <a:schemeClr val="tx1">
                    <a:lumMod val="85000"/>
                    <a:lumOff val="15000"/>
                  </a:schemeClr>
                </a:solidFill>
                <a:latin typeface="等线"/>
                <a:ea typeface="等线"/>
              </a:rPr>
              <a:t>PPT</a:t>
            </a:r>
            <a:r>
              <a:rPr lang="zh-CN" altLang="en-US" sz="3200" b="1">
                <a:solidFill>
                  <a:schemeClr val="tx1">
                    <a:lumMod val="85000"/>
                    <a:lumOff val="15000"/>
                  </a:schemeClr>
                </a:solidFill>
                <a:latin typeface="等线"/>
                <a:ea typeface="等线"/>
              </a:rPr>
              <a:t>定制，发布会</a:t>
            </a:r>
            <a:r>
              <a:rPr lang="en-US" altLang="zh-CN" sz="3200" b="1">
                <a:solidFill>
                  <a:schemeClr val="tx1">
                    <a:lumMod val="85000"/>
                    <a:lumOff val="15000"/>
                  </a:schemeClr>
                </a:solidFill>
                <a:latin typeface="等线"/>
                <a:ea typeface="等线"/>
              </a:rPr>
              <a:t>PPT</a:t>
            </a:r>
            <a:r>
              <a:rPr lang="zh-CN" altLang="en-US" sz="3200" b="1">
                <a:solidFill>
                  <a:schemeClr val="tx1">
                    <a:lumMod val="85000"/>
                    <a:lumOff val="15000"/>
                  </a:schemeClr>
                </a:solidFill>
                <a:latin typeface="等线"/>
                <a:ea typeface="等线"/>
              </a:rPr>
              <a:t>设计定制微信：</a:t>
            </a:r>
            <a:r>
              <a:rPr lang="en-US" altLang="zh-CN" sz="3200" b="1">
                <a:solidFill>
                  <a:schemeClr val="tx1">
                    <a:lumMod val="85000"/>
                    <a:lumOff val="15000"/>
                  </a:schemeClr>
                </a:solidFill>
                <a:latin typeface="等线"/>
                <a:ea typeface="等线"/>
              </a:rPr>
              <a:t>2090298045【</a:t>
            </a:r>
            <a:r>
              <a:rPr lang="zh-CN" altLang="en-US" sz="3200" b="1">
                <a:solidFill>
                  <a:schemeClr val="tx1">
                    <a:lumMod val="85000"/>
                    <a:lumOff val="15000"/>
                  </a:schemeClr>
                </a:solidFill>
                <a:latin typeface="等线"/>
                <a:ea typeface="等线"/>
              </a:rPr>
              <a:t>陈西</a:t>
            </a:r>
            <a:r>
              <a:rPr lang="en-US" altLang="zh-CN" sz="3200" b="1">
                <a:solidFill>
                  <a:schemeClr val="tx1">
                    <a:lumMod val="85000"/>
                    <a:lumOff val="15000"/>
                  </a:schemeClr>
                </a:solidFill>
                <a:latin typeface="等线"/>
                <a:ea typeface="等线"/>
              </a:rPr>
              <a:t>】</a:t>
            </a:r>
          </a:p>
        </p:txBody>
      </p:sp>
    </p:spTree>
    <p:extLst>
      <p:ext uri="{BB962C8B-B14F-4D97-AF65-F5344CB8AC3E}">
        <p14:creationId xmlns:p14="http://schemas.microsoft.com/office/powerpoint/2010/main" val="532210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CCDD49-178A-4588-AFB7-42F02C249F3E}"/>
              </a:ext>
            </a:extLst>
          </p:cNvPr>
          <p:cNvSpPr>
            <a:spLocks noGrp="1"/>
          </p:cNvSpPr>
          <p:nvPr>
            <p:ph type="title"/>
          </p:nvPr>
        </p:nvSpPr>
        <p:spPr>
          <a:xfrm>
            <a:off x="831850" y="1709738"/>
            <a:ext cx="10515600" cy="2852737"/>
          </a:xfrm>
          <a:prstGeom prst="rect">
            <a:avLst/>
          </a:prstGeom>
        </p:spPr>
        <p:txBody>
          <a:bodyPr anchor="b"/>
          <a:lstStyle>
            <a:lvl1pPr lvl="0">
              <a:defRPr sz="6000">
                <a:latin typeface="等线"/>
                <a:ea typeface="等线"/>
              </a:defRPr>
            </a:lvl1pPr>
          </a:lstStyle>
          <a:p>
            <a:r>
              <a:rPr lang="zh-CN" altLang="en-US"/>
              <a:t>单击此处编辑母版标题样式</a:t>
            </a:r>
          </a:p>
        </p:txBody>
      </p:sp>
      <p:sp>
        <p:nvSpPr>
          <p:cNvPr id="3" name="文本占位符 2">
            <a:extLst>
              <a:ext uri="{FF2B5EF4-FFF2-40B4-BE49-F238E27FC236}">
                <a16:creationId xmlns:a16="http://schemas.microsoft.com/office/drawing/2014/main" id="{DE727609-B085-42E3-B353-DA8446FE9609}"/>
              </a:ext>
            </a:extLst>
          </p:cNvPr>
          <p:cNvSpPr>
            <a:spLocks noGrp="1"/>
          </p:cNvSpPr>
          <p:nvPr>
            <p:ph type="body" idx="1"/>
          </p:nvPr>
        </p:nvSpPr>
        <p:spPr>
          <a:xfrm>
            <a:off x="831850" y="4589463"/>
            <a:ext cx="10515600" cy="1500187"/>
          </a:xfrm>
          <a:prstGeom prst="rect">
            <a:avLst/>
          </a:prstGeom>
        </p:spPr>
        <p:txBody>
          <a:bodyPr/>
          <a:lstStyle>
            <a:lvl1pPr marL="0" lvl="0" indent="0">
              <a:buNone/>
              <a:defRPr sz="2400">
                <a:solidFill>
                  <a:schemeClr val="tx1">
                    <a:tint val="75000"/>
                  </a:schemeClr>
                </a:solidFill>
              </a:defRPr>
            </a:lvl1pPr>
            <a:lvl2pPr marL="457200" lvl="1" indent="0">
              <a:buNone/>
              <a:defRPr sz="2000">
                <a:solidFill>
                  <a:schemeClr val="tx1">
                    <a:tint val="75000"/>
                  </a:schemeClr>
                </a:solidFill>
              </a:defRPr>
            </a:lvl2pPr>
            <a:lvl3pPr marL="914400" lvl="2" indent="0">
              <a:buNone/>
              <a:defRPr sz="1800">
                <a:solidFill>
                  <a:schemeClr val="tx1">
                    <a:tint val="75000"/>
                  </a:schemeClr>
                </a:solidFill>
              </a:defRPr>
            </a:lvl3pPr>
            <a:lvl4pPr marL="1371600" lvl="3" indent="0">
              <a:buNone/>
              <a:defRPr sz="1600">
                <a:solidFill>
                  <a:schemeClr val="tx1">
                    <a:tint val="75000"/>
                  </a:schemeClr>
                </a:solidFill>
              </a:defRPr>
            </a:lvl4pPr>
            <a:lvl5pPr marL="1828800" lvl="4" indent="0">
              <a:buNone/>
              <a:defRPr sz="1600">
                <a:solidFill>
                  <a:schemeClr val="tx1">
                    <a:tint val="75000"/>
                  </a:schemeClr>
                </a:solidFill>
              </a:defRPr>
            </a:lvl5pPr>
            <a:lvl6pPr marL="2286000" lvl="5" indent="0">
              <a:buNone/>
              <a:defRPr sz="1600">
                <a:solidFill>
                  <a:schemeClr val="tx1">
                    <a:tint val="75000"/>
                  </a:schemeClr>
                </a:solidFill>
              </a:defRPr>
            </a:lvl6pPr>
            <a:lvl7pPr marL="2743200" lvl="6" indent="0">
              <a:buNone/>
              <a:defRPr sz="1600">
                <a:solidFill>
                  <a:schemeClr val="tx1">
                    <a:tint val="75000"/>
                  </a:schemeClr>
                </a:solidFill>
              </a:defRPr>
            </a:lvl7pPr>
            <a:lvl8pPr marL="3200400" lvl="7" indent="0">
              <a:buNone/>
              <a:defRPr sz="1600">
                <a:solidFill>
                  <a:schemeClr val="tx1">
                    <a:tint val="75000"/>
                  </a:schemeClr>
                </a:solidFill>
              </a:defRPr>
            </a:lvl8pPr>
            <a:lvl9pPr marL="3657600" lvl="8"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89B6B4D-B459-413D-96D6-1F4776755B9E}"/>
              </a:ext>
            </a:extLst>
          </p:cNvPr>
          <p:cNvSpPr>
            <a:spLocks noGrp="1"/>
          </p:cNvSpPr>
          <p:nvPr>
            <p:ph type="dt" idx="10"/>
          </p:nvPr>
        </p:nvSpPr>
        <p:spPr>
          <a:xfrm>
            <a:off x="838200" y="6356350"/>
            <a:ext cx="2743200" cy="365125"/>
          </a:xfrm>
          <a:prstGeom prst="rect">
            <a:avLst/>
          </a:prstGeom>
        </p:spPr>
        <p:txBody>
          <a:bodyPr/>
          <a:lstStyle/>
          <a:p>
            <a:fld id="{7C55C7BD-E7C1-4B6A-83FE-D90AEFB71F8B}" type="datetimeFigureOut">
              <a:rPr lang="zh-CN" altLang="en-US"/>
              <a:t>2023-10-25</a:t>
            </a:fld>
            <a:endParaRPr lang="zh-CN" altLang="en-US"/>
          </a:p>
        </p:txBody>
      </p:sp>
      <p:sp>
        <p:nvSpPr>
          <p:cNvPr id="5" name="页脚占位符 4">
            <a:extLst>
              <a:ext uri="{FF2B5EF4-FFF2-40B4-BE49-F238E27FC236}">
                <a16:creationId xmlns:a16="http://schemas.microsoft.com/office/drawing/2014/main" id="{A7FE0559-BE70-4909-A6BB-0E1663EB78EA}"/>
              </a:ext>
            </a:extLst>
          </p:cNvPr>
          <p:cNvSpPr>
            <a:spLocks noGrp="1"/>
          </p:cNvSpPr>
          <p:nvPr>
            <p:ph type="ft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2F2CE597-164F-4DA5-9049-9CBEFD646434}"/>
              </a:ext>
            </a:extLst>
          </p:cNvPr>
          <p:cNvSpPr>
            <a:spLocks noGrp="1"/>
          </p:cNvSpPr>
          <p:nvPr>
            <p:ph type="sldNum" idx="12"/>
          </p:nvPr>
        </p:nvSpPr>
        <p:spPr>
          <a:xfrm>
            <a:off x="8610600" y="6356350"/>
            <a:ext cx="2743200" cy="365125"/>
          </a:xfrm>
          <a:prstGeom prst="rect">
            <a:avLst/>
          </a:prstGeom>
        </p:spPr>
        <p:txBody>
          <a:bodyPr/>
          <a:lstStyle/>
          <a:p>
            <a:fld id="{D4746282-6370-48E0-970F-8ADB188DE20D}" type="slidenum">
              <a:rPr lang="zh-CN" altLang="en-US"/>
              <a:t>‹#›</a:t>
            </a:fld>
            <a:endParaRPr lang="zh-CN" altLang="en-US"/>
          </a:p>
        </p:txBody>
      </p:sp>
    </p:spTree>
    <p:extLst>
      <p:ext uri="{BB962C8B-B14F-4D97-AF65-F5344CB8AC3E}">
        <p14:creationId xmlns:p14="http://schemas.microsoft.com/office/powerpoint/2010/main" val="3420712695"/>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cSld name="自定义版式">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54C85F-3F55-4DB0-94FE-F8962FFB2F0C}"/>
              </a:ext>
            </a:extLst>
          </p:cNvPr>
          <p:cNvSpPr>
            <a:spLocks noGrp="1"/>
          </p:cNvSpPr>
          <p:nvPr>
            <p:ph type="title"/>
          </p:nvPr>
        </p:nvSpPr>
        <p:spPr>
          <a:xfrm>
            <a:off x="838200" y="365125"/>
            <a:ext cx="10515600" cy="1325563"/>
          </a:xfrm>
          <a:prstGeom prst="rect">
            <a:avLst/>
          </a:prstGeom>
        </p:spPr>
        <p:txBody>
          <a:bodyPr/>
          <a:lstStyle>
            <a:lvl1pPr lvl="0">
              <a:defRPr>
                <a:latin typeface="等线"/>
                <a:ea typeface="等线"/>
              </a:defRPr>
            </a:lvl1pPr>
          </a:lstStyle>
          <a:p>
            <a:r>
              <a:rPr lang="zh-CN" altLang="en-US"/>
              <a:t>单击此处编辑母版标题样式</a:t>
            </a:r>
          </a:p>
        </p:txBody>
      </p:sp>
    </p:spTree>
    <p:extLst>
      <p:ext uri="{BB962C8B-B14F-4D97-AF65-F5344CB8AC3E}">
        <p14:creationId xmlns:p14="http://schemas.microsoft.com/office/powerpoint/2010/main" val="1565820132"/>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cSld name="1_自定义版式">
    <p:spTree>
      <p:nvGrpSpPr>
        <p:cNvPr id="1" name=""/>
        <p:cNvGrpSpPr/>
        <p:nvPr/>
      </p:nvGrpSpPr>
      <p:grpSpPr>
        <a:xfrm>
          <a:off x="0" y="0"/>
          <a:ext cx="0" cy="0"/>
          <a:chOff x="0" y="0"/>
          <a:chExt cx="0" cy="0"/>
        </a:xfrm>
      </p:grpSpPr>
      <p:sp>
        <p:nvSpPr>
          <p:cNvPr id="3" name="图文框 2">
            <a:extLst>
              <a:ext uri="{FF2B5EF4-FFF2-40B4-BE49-F238E27FC236}">
                <a16:creationId xmlns:a16="http://schemas.microsoft.com/office/drawing/2014/main" id="{E7191048-0D1A-4AEE-98B0-91621E9B5F1D}"/>
              </a:ext>
            </a:extLst>
          </p:cNvPr>
          <p:cNvSpPr/>
          <p:nvPr userDrawn="1"/>
        </p:nvSpPr>
        <p:spPr>
          <a:xfrm>
            <a:off x="0" y="0"/>
            <a:ext cx="12192000" cy="6858000"/>
          </a:xfrm>
          <a:prstGeom prst="frame">
            <a:avLst>
              <a:gd name="adj1" fmla="val 4914"/>
            </a:avLst>
          </a:prstGeom>
          <a:solidFill>
            <a:schemeClr val="bg2"/>
          </a:solidFill>
          <a:ln>
            <a:noFill/>
          </a:ln>
        </p:spPr>
        <p:txBody>
          <a:bodyPr anchor="ctr"/>
          <a:lstStyle/>
          <a:p>
            <a:pPr algn="ctr"/>
            <a:endParaRPr lang="zh-CN" altLang="en-US">
              <a:solidFill>
                <a:schemeClr val="tx1"/>
              </a:solidFill>
            </a:endParaRPr>
          </a:p>
        </p:txBody>
      </p:sp>
      <p:sp>
        <p:nvSpPr>
          <p:cNvPr id="4" name="文本框 3">
            <a:extLst>
              <a:ext uri="{FF2B5EF4-FFF2-40B4-BE49-F238E27FC236}">
                <a16:creationId xmlns:a16="http://schemas.microsoft.com/office/drawing/2014/main" id="{776742B9-054F-47EB-BA22-39F93A76900B}"/>
              </a:ext>
            </a:extLst>
          </p:cNvPr>
          <p:cNvSpPr txBox="1"/>
          <p:nvPr userDrawn="1"/>
        </p:nvSpPr>
        <p:spPr>
          <a:xfrm>
            <a:off x="9811655" y="6523215"/>
            <a:ext cx="2152800" cy="307777"/>
          </a:xfrm>
          <a:prstGeom prst="rect">
            <a:avLst/>
          </a:prstGeom>
          <a:noFill/>
        </p:spPr>
        <p:txBody>
          <a:bodyPr wrap="square">
            <a:spAutoFit/>
          </a:bodyPr>
          <a:lstStyle/>
          <a:p>
            <a:pPr algn="r"/>
            <a:r>
              <a:rPr lang="zh-CN" altLang="en-US" sz="1400">
                <a:solidFill>
                  <a:schemeClr val="bg2">
                    <a:lumMod val="90000"/>
                  </a:schemeClr>
                </a:solidFill>
                <a:latin typeface="等线"/>
                <a:ea typeface="等线"/>
              </a:rPr>
              <a:t>搜索：陈西设计之家</a:t>
            </a:r>
          </a:p>
        </p:txBody>
      </p:sp>
    </p:spTree>
    <p:extLst>
      <p:ext uri="{BB962C8B-B14F-4D97-AF65-F5344CB8AC3E}">
        <p14:creationId xmlns:p14="http://schemas.microsoft.com/office/powerpoint/2010/main" val="1498483416"/>
      </p:ext>
    </p:extLst>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cSld name="6_自定义版式">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1CBAEDB3-748D-474C-9AD7-B97619212503}"/>
              </a:ext>
            </a:extLst>
          </p:cNvPr>
          <p:cNvSpPr/>
          <p:nvPr userDrawn="1"/>
        </p:nvSpPr>
        <p:spPr>
          <a:xfrm>
            <a:off x="566057" y="2312380"/>
            <a:ext cx="11059886" cy="2233240"/>
          </a:xfrm>
          <a:prstGeom prst="rect">
            <a:avLst/>
          </a:prstGeom>
        </p:spPr>
        <p:txBody>
          <a:bodyPr wrap="square">
            <a:spAutoFit/>
          </a:bodyPr>
          <a:lstStyle/>
          <a:p>
            <a:pPr marL="0" lvl="0" indent="0" algn="ctr" defTabSz="914400">
              <a:lnSpc>
                <a:spcPct val="150000"/>
              </a:lnSpc>
              <a:spcBef>
                <a:spcPts val="0"/>
              </a:spcBef>
              <a:spcAft>
                <a:spcPts val="0"/>
              </a:spcAft>
              <a:buClrTx/>
              <a:buSzTx/>
              <a:buFontTx/>
              <a:buNone/>
            </a:pPr>
            <a:r>
              <a:rPr lang="zh-CN" altLang="en-US" sz="3200" b="1">
                <a:solidFill>
                  <a:schemeClr val="tx1">
                    <a:lumMod val="85000"/>
                    <a:lumOff val="15000"/>
                  </a:schemeClr>
                </a:solidFill>
                <a:latin typeface="等线"/>
                <a:ea typeface="等线"/>
              </a:rPr>
              <a:t>公众号：陈西设计之家。微信搜索即可。</a:t>
            </a:r>
            <a:endParaRPr lang="en-US" altLang="zh-CN" sz="3200" b="1">
              <a:solidFill>
                <a:schemeClr val="tx1">
                  <a:lumMod val="85000"/>
                  <a:lumOff val="15000"/>
                </a:schemeClr>
              </a:solidFill>
              <a:latin typeface="等线"/>
              <a:ea typeface="等线"/>
            </a:endParaRPr>
          </a:p>
          <a:p>
            <a:pPr marL="0" lvl="0" indent="0" algn="ctr" defTabSz="914400">
              <a:lnSpc>
                <a:spcPct val="150000"/>
              </a:lnSpc>
              <a:spcBef>
                <a:spcPts val="0"/>
              </a:spcBef>
              <a:spcAft>
                <a:spcPts val="0"/>
              </a:spcAft>
              <a:buClrTx/>
              <a:buSzTx/>
              <a:buFontTx/>
              <a:buNone/>
            </a:pPr>
            <a:r>
              <a:rPr lang="zh-CN" altLang="en-US" sz="3200" b="1">
                <a:solidFill>
                  <a:schemeClr val="tx1">
                    <a:lumMod val="85000"/>
                    <a:lumOff val="15000"/>
                  </a:schemeClr>
                </a:solidFill>
                <a:latin typeface="等线"/>
                <a:ea typeface="等线"/>
              </a:rPr>
              <a:t>更多免费</a:t>
            </a:r>
            <a:r>
              <a:rPr lang="en-US" altLang="zh-CN" sz="3200" b="1">
                <a:solidFill>
                  <a:schemeClr val="tx1">
                    <a:lumMod val="85000"/>
                    <a:lumOff val="15000"/>
                  </a:schemeClr>
                </a:solidFill>
                <a:latin typeface="等线"/>
                <a:ea typeface="等线"/>
              </a:rPr>
              <a:t>PPT</a:t>
            </a:r>
            <a:r>
              <a:rPr lang="zh-CN" altLang="en-US" sz="3200" b="1">
                <a:solidFill>
                  <a:schemeClr val="tx1">
                    <a:lumMod val="85000"/>
                    <a:lumOff val="15000"/>
                  </a:schemeClr>
                </a:solidFill>
                <a:latin typeface="等线"/>
                <a:ea typeface="等线"/>
              </a:rPr>
              <a:t>模版教程等都可以在公众号内获取</a:t>
            </a:r>
            <a:endParaRPr lang="en-US" altLang="zh-CN" sz="3200" b="1">
              <a:solidFill>
                <a:schemeClr val="tx1">
                  <a:lumMod val="85000"/>
                  <a:lumOff val="15000"/>
                </a:schemeClr>
              </a:solidFill>
              <a:latin typeface="等线"/>
              <a:ea typeface="等线"/>
            </a:endParaRPr>
          </a:p>
          <a:p>
            <a:pPr marL="0" lvl="0" indent="0" algn="ctr" defTabSz="914400">
              <a:lnSpc>
                <a:spcPct val="150000"/>
              </a:lnSpc>
              <a:spcBef>
                <a:spcPts val="0"/>
              </a:spcBef>
              <a:spcAft>
                <a:spcPts val="0"/>
              </a:spcAft>
              <a:buClrTx/>
              <a:buSzTx/>
              <a:buFontTx/>
              <a:buNone/>
            </a:pPr>
            <a:r>
              <a:rPr lang="en-US" altLang="zh-CN" sz="3200" b="1">
                <a:solidFill>
                  <a:schemeClr val="tx1">
                    <a:lumMod val="85000"/>
                    <a:lumOff val="15000"/>
                  </a:schemeClr>
                </a:solidFill>
                <a:latin typeface="等线"/>
                <a:ea typeface="等线"/>
              </a:rPr>
              <a:t>PPT</a:t>
            </a:r>
            <a:r>
              <a:rPr lang="zh-CN" altLang="en-US" sz="3200" b="1">
                <a:solidFill>
                  <a:schemeClr val="tx1">
                    <a:lumMod val="85000"/>
                    <a:lumOff val="15000"/>
                  </a:schemeClr>
                </a:solidFill>
                <a:latin typeface="等线"/>
                <a:ea typeface="等线"/>
              </a:rPr>
              <a:t>定制，发布会</a:t>
            </a:r>
            <a:r>
              <a:rPr lang="en-US" altLang="zh-CN" sz="3200" b="1">
                <a:solidFill>
                  <a:schemeClr val="tx1">
                    <a:lumMod val="85000"/>
                    <a:lumOff val="15000"/>
                  </a:schemeClr>
                </a:solidFill>
                <a:latin typeface="等线"/>
                <a:ea typeface="等线"/>
              </a:rPr>
              <a:t>PPT</a:t>
            </a:r>
            <a:r>
              <a:rPr lang="zh-CN" altLang="en-US" sz="3200" b="1">
                <a:solidFill>
                  <a:schemeClr val="tx1">
                    <a:lumMod val="85000"/>
                    <a:lumOff val="15000"/>
                  </a:schemeClr>
                </a:solidFill>
                <a:latin typeface="等线"/>
                <a:ea typeface="等线"/>
              </a:rPr>
              <a:t>设计定制微信：</a:t>
            </a:r>
            <a:r>
              <a:rPr lang="en-US" altLang="zh-CN" sz="3200" b="1">
                <a:solidFill>
                  <a:schemeClr val="tx1">
                    <a:lumMod val="85000"/>
                    <a:lumOff val="15000"/>
                  </a:schemeClr>
                </a:solidFill>
                <a:latin typeface="等线"/>
                <a:ea typeface="等线"/>
              </a:rPr>
              <a:t>2090298045【</a:t>
            </a:r>
            <a:r>
              <a:rPr lang="zh-CN" altLang="en-US" sz="3200" b="1">
                <a:solidFill>
                  <a:schemeClr val="tx1">
                    <a:lumMod val="85000"/>
                    <a:lumOff val="15000"/>
                  </a:schemeClr>
                </a:solidFill>
                <a:latin typeface="等线"/>
                <a:ea typeface="等线"/>
              </a:rPr>
              <a:t>陈西</a:t>
            </a:r>
            <a:r>
              <a:rPr lang="en-US" altLang="zh-CN" sz="3200" b="1">
                <a:solidFill>
                  <a:schemeClr val="tx1">
                    <a:lumMod val="85000"/>
                    <a:lumOff val="15000"/>
                  </a:schemeClr>
                </a:solidFill>
                <a:latin typeface="等线"/>
                <a:ea typeface="等线"/>
              </a:rPr>
              <a:t>】</a:t>
            </a:r>
          </a:p>
        </p:txBody>
      </p:sp>
    </p:spTree>
    <p:extLst>
      <p:ext uri="{BB962C8B-B14F-4D97-AF65-F5344CB8AC3E}">
        <p14:creationId xmlns:p14="http://schemas.microsoft.com/office/powerpoint/2010/main" val="15798792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DB463D-50A0-4D35-B9ED-A28BB40AC8FE}"/>
              </a:ext>
            </a:extLst>
          </p:cNvPr>
          <p:cNvSpPr>
            <a:spLocks noGrp="1"/>
          </p:cNvSpPr>
          <p:nvPr>
            <p:ph type="title"/>
          </p:nvPr>
        </p:nvSpPr>
        <p:spPr>
          <a:xfrm>
            <a:off x="838200" y="365125"/>
            <a:ext cx="10515600" cy="1325563"/>
          </a:xfrm>
          <a:prstGeom prst="rect">
            <a:avLst/>
          </a:prstGeom>
        </p:spPr>
        <p:txBody>
          <a:bodyPr/>
          <a:lstStyle>
            <a:lvl1pPr lvl="0">
              <a:defRPr>
                <a:latin typeface="等线"/>
                <a:ea typeface="等线"/>
              </a:defRPr>
            </a:lvl1pPr>
          </a:lstStyle>
          <a:p>
            <a:r>
              <a:rPr lang="zh-CN" altLang="en-US"/>
              <a:t>单击此处编辑母版标题样式</a:t>
            </a:r>
          </a:p>
        </p:txBody>
      </p:sp>
      <p:sp>
        <p:nvSpPr>
          <p:cNvPr id="3" name="内容占位符 2">
            <a:extLst>
              <a:ext uri="{FF2B5EF4-FFF2-40B4-BE49-F238E27FC236}">
                <a16:creationId xmlns:a16="http://schemas.microsoft.com/office/drawing/2014/main" id="{B43D2929-F0A9-4D71-836F-23F4050A7172}"/>
              </a:ext>
            </a:extLst>
          </p:cNvPr>
          <p:cNvSpPr>
            <a:spLocks noGrp="1"/>
          </p:cNvSpPr>
          <p:nvPr>
            <p:ph idx="1"/>
          </p:nvPr>
        </p:nvSpPr>
        <p:spPr>
          <a:xfrm>
            <a:off x="838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04644FB-32A0-4D79-9A3E-4509FA6A6F29}"/>
              </a:ext>
            </a:extLst>
          </p:cNvPr>
          <p:cNvSpPr>
            <a:spLocks noGrp="1"/>
          </p:cNvSpPr>
          <p:nvPr>
            <p:ph idx="2"/>
          </p:nvPr>
        </p:nvSpPr>
        <p:spPr>
          <a:xfrm>
            <a:off x="6172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74A2A71-7CD3-4BE2-B443-4862D8837EE6}"/>
              </a:ext>
            </a:extLst>
          </p:cNvPr>
          <p:cNvSpPr>
            <a:spLocks noGrp="1"/>
          </p:cNvSpPr>
          <p:nvPr>
            <p:ph type="dt" idx="10"/>
          </p:nvPr>
        </p:nvSpPr>
        <p:spPr>
          <a:xfrm>
            <a:off x="838200" y="6356350"/>
            <a:ext cx="2743200" cy="365125"/>
          </a:xfrm>
          <a:prstGeom prst="rect">
            <a:avLst/>
          </a:prstGeom>
        </p:spPr>
        <p:txBody>
          <a:bodyPr/>
          <a:lstStyle/>
          <a:p>
            <a:fld id="{0FF86658-E632-4776-867E-65BB11742B68}" type="datetimeFigureOut">
              <a:rPr lang="zh-CN" altLang="en-US"/>
              <a:t>2023-10-25</a:t>
            </a:fld>
            <a:endParaRPr lang="zh-CN" altLang="en-US"/>
          </a:p>
        </p:txBody>
      </p:sp>
      <p:sp>
        <p:nvSpPr>
          <p:cNvPr id="6" name="页脚占位符 5">
            <a:extLst>
              <a:ext uri="{FF2B5EF4-FFF2-40B4-BE49-F238E27FC236}">
                <a16:creationId xmlns:a16="http://schemas.microsoft.com/office/drawing/2014/main" id="{16F4583F-28EA-494A-86C4-36CF2C611CA1}"/>
              </a:ext>
            </a:extLst>
          </p:cNvPr>
          <p:cNvSpPr>
            <a:spLocks noGrp="1"/>
          </p:cNvSpPr>
          <p:nvPr>
            <p:ph type="ftr" idx="11"/>
          </p:nvPr>
        </p:nvSpPr>
        <p:spPr>
          <a:xfrm>
            <a:off x="4038600" y="6356350"/>
            <a:ext cx="4114800" cy="365125"/>
          </a:xfrm>
          <a:prstGeom prst="rect">
            <a:avLst/>
          </a:prstGeom>
        </p:spPr>
        <p:txBody>
          <a:bodyPr/>
          <a:lstStyle/>
          <a:p>
            <a:endParaRPr lang="zh-CN" altLang="en-US"/>
          </a:p>
        </p:txBody>
      </p:sp>
      <p:sp>
        <p:nvSpPr>
          <p:cNvPr id="7" name="灯片编号占位符 6">
            <a:extLst>
              <a:ext uri="{FF2B5EF4-FFF2-40B4-BE49-F238E27FC236}">
                <a16:creationId xmlns:a16="http://schemas.microsoft.com/office/drawing/2014/main" id="{1A5B7920-8C04-48B4-8822-A4A8333B95CD}"/>
              </a:ext>
            </a:extLst>
          </p:cNvPr>
          <p:cNvSpPr>
            <a:spLocks noGrp="1"/>
          </p:cNvSpPr>
          <p:nvPr>
            <p:ph type="sldNum" idx="12"/>
          </p:nvPr>
        </p:nvSpPr>
        <p:spPr>
          <a:xfrm>
            <a:off x="8610600" y="6356350"/>
            <a:ext cx="2743200" cy="365125"/>
          </a:xfrm>
          <a:prstGeom prst="rect">
            <a:avLst/>
          </a:prstGeom>
        </p:spPr>
        <p:txBody>
          <a:bodyPr/>
          <a:lstStyle/>
          <a:p>
            <a:fld id="{E0FE1FA5-ECFC-4B06-A612-76587F0189B6}" type="slidenum">
              <a:rPr lang="zh-CN" altLang="en-US"/>
              <a:t>‹#›</a:t>
            </a:fld>
            <a:endParaRPr lang="zh-CN" altLang="en-US"/>
          </a:p>
        </p:txBody>
      </p:sp>
    </p:spTree>
    <p:extLst>
      <p:ext uri="{BB962C8B-B14F-4D97-AF65-F5344CB8AC3E}">
        <p14:creationId xmlns:p14="http://schemas.microsoft.com/office/powerpoint/2010/main" val="3152879151"/>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B783AC-D479-44F7-8C9E-C5CC6D98FC5E}"/>
              </a:ext>
            </a:extLst>
          </p:cNvPr>
          <p:cNvSpPr>
            <a:spLocks noGrp="1"/>
          </p:cNvSpPr>
          <p:nvPr>
            <p:ph type="title"/>
          </p:nvPr>
        </p:nvSpPr>
        <p:spPr>
          <a:xfrm>
            <a:off x="839788" y="365125"/>
            <a:ext cx="10515600" cy="1325563"/>
          </a:xfrm>
          <a:prstGeom prst="rect">
            <a:avLst/>
          </a:prstGeom>
        </p:spPr>
        <p:txBody>
          <a:bodyPr/>
          <a:lstStyle>
            <a:lvl1pPr lvl="0">
              <a:defRPr>
                <a:latin typeface="等线"/>
                <a:ea typeface="等线"/>
              </a:defRPr>
            </a:lvl1pPr>
          </a:lstStyle>
          <a:p>
            <a:r>
              <a:rPr lang="zh-CN" altLang="en-US"/>
              <a:t>单击此处编辑母版标题样式</a:t>
            </a:r>
          </a:p>
        </p:txBody>
      </p:sp>
      <p:sp>
        <p:nvSpPr>
          <p:cNvPr id="3" name="文本占位符 2">
            <a:extLst>
              <a:ext uri="{FF2B5EF4-FFF2-40B4-BE49-F238E27FC236}">
                <a16:creationId xmlns:a16="http://schemas.microsoft.com/office/drawing/2014/main" id="{B7CA2909-FC81-41FC-8AC3-59A75DB85215}"/>
              </a:ext>
            </a:extLst>
          </p:cNvPr>
          <p:cNvSpPr>
            <a:spLocks noGrp="1"/>
          </p:cNvSpPr>
          <p:nvPr>
            <p:ph type="body" idx="1"/>
          </p:nvPr>
        </p:nvSpPr>
        <p:spPr>
          <a:xfrm>
            <a:off x="839788" y="1681163"/>
            <a:ext cx="5157787" cy="823912"/>
          </a:xfrm>
          <a:prstGeom prst="rect">
            <a:avLst/>
          </a:prstGeom>
        </p:spPr>
        <p:txBody>
          <a:bodyPr anchor="b"/>
          <a:lstStyle>
            <a:lvl1pPr marL="0" lvl="0" indent="0">
              <a:buNone/>
              <a:defRPr sz="2400" b="1"/>
            </a:lvl1pPr>
            <a:lvl2pPr marL="457200" lvl="1" indent="0">
              <a:buNone/>
              <a:defRPr sz="2000" b="1"/>
            </a:lvl2pPr>
            <a:lvl3pPr marL="914400" lvl="2" indent="0">
              <a:buNone/>
              <a:defRPr sz="1800" b="1"/>
            </a:lvl3pPr>
            <a:lvl4pPr marL="1371600" lvl="3" indent="0">
              <a:buNone/>
              <a:defRPr sz="1600" b="1"/>
            </a:lvl4pPr>
            <a:lvl5pPr marL="1828800" lvl="4" indent="0">
              <a:buNone/>
              <a:defRPr sz="1600" b="1"/>
            </a:lvl5pPr>
            <a:lvl6pPr marL="2286000" lvl="5" indent="0">
              <a:buNone/>
              <a:defRPr sz="1600" b="1"/>
            </a:lvl6pPr>
            <a:lvl7pPr marL="2743200" lvl="6" indent="0">
              <a:buNone/>
              <a:defRPr sz="1600" b="1"/>
            </a:lvl7pPr>
            <a:lvl8pPr marL="3200400" lvl="7" indent="0">
              <a:buNone/>
              <a:defRPr sz="1600" b="1"/>
            </a:lvl8pPr>
            <a:lvl9pPr marL="3657600" lvl="8"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4363C2-642B-45C0-AAD9-785897C41F60}"/>
              </a:ext>
            </a:extLst>
          </p:cNvPr>
          <p:cNvSpPr>
            <a:spLocks noGrp="1"/>
          </p:cNvSpPr>
          <p:nvPr>
            <p:ph idx="2"/>
          </p:nvPr>
        </p:nvSpPr>
        <p:spPr>
          <a:xfrm>
            <a:off x="839788" y="2505075"/>
            <a:ext cx="515778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87D1260-EEB0-4249-B59F-A901D7EA4DAF}"/>
              </a:ext>
            </a:extLst>
          </p:cNvPr>
          <p:cNvSpPr>
            <a:spLocks noGrp="1"/>
          </p:cNvSpPr>
          <p:nvPr>
            <p:ph type="body" idx="3"/>
          </p:nvPr>
        </p:nvSpPr>
        <p:spPr>
          <a:xfrm>
            <a:off x="6172200" y="1681163"/>
            <a:ext cx="5183188" cy="823912"/>
          </a:xfrm>
          <a:prstGeom prst="rect">
            <a:avLst/>
          </a:prstGeom>
        </p:spPr>
        <p:txBody>
          <a:bodyPr anchor="b"/>
          <a:lstStyle>
            <a:lvl1pPr marL="0" lvl="0" indent="0">
              <a:buNone/>
              <a:defRPr sz="2400" b="1"/>
            </a:lvl1pPr>
            <a:lvl2pPr marL="457200" lvl="1" indent="0">
              <a:buNone/>
              <a:defRPr sz="2000" b="1"/>
            </a:lvl2pPr>
            <a:lvl3pPr marL="914400" lvl="2" indent="0">
              <a:buNone/>
              <a:defRPr sz="1800" b="1"/>
            </a:lvl3pPr>
            <a:lvl4pPr marL="1371600" lvl="3" indent="0">
              <a:buNone/>
              <a:defRPr sz="1600" b="1"/>
            </a:lvl4pPr>
            <a:lvl5pPr marL="1828800" lvl="4" indent="0">
              <a:buNone/>
              <a:defRPr sz="1600" b="1"/>
            </a:lvl5pPr>
            <a:lvl6pPr marL="2286000" lvl="5" indent="0">
              <a:buNone/>
              <a:defRPr sz="1600" b="1"/>
            </a:lvl6pPr>
            <a:lvl7pPr marL="2743200" lvl="6" indent="0">
              <a:buNone/>
              <a:defRPr sz="1600" b="1"/>
            </a:lvl7pPr>
            <a:lvl8pPr marL="3200400" lvl="7" indent="0">
              <a:buNone/>
              <a:defRPr sz="1600" b="1"/>
            </a:lvl8pPr>
            <a:lvl9pPr marL="3657600" lvl="8"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3AAA8B4-00D7-4FA7-93E3-0E8197F35754}"/>
              </a:ext>
            </a:extLst>
          </p:cNvPr>
          <p:cNvSpPr>
            <a:spLocks noGrp="1"/>
          </p:cNvSpPr>
          <p:nvPr>
            <p:ph idx="4"/>
          </p:nvPr>
        </p:nvSpPr>
        <p:spPr>
          <a:xfrm>
            <a:off x="6172200" y="2505075"/>
            <a:ext cx="51831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7AA2AE0-81C1-4B76-8CFF-63D9CDD3F1AF}"/>
              </a:ext>
            </a:extLst>
          </p:cNvPr>
          <p:cNvSpPr>
            <a:spLocks noGrp="1"/>
          </p:cNvSpPr>
          <p:nvPr>
            <p:ph type="dt" idx="10"/>
          </p:nvPr>
        </p:nvSpPr>
        <p:spPr>
          <a:xfrm>
            <a:off x="838200" y="6356350"/>
            <a:ext cx="2743200" cy="365125"/>
          </a:xfrm>
          <a:prstGeom prst="rect">
            <a:avLst/>
          </a:prstGeom>
        </p:spPr>
        <p:txBody>
          <a:bodyPr/>
          <a:lstStyle/>
          <a:p>
            <a:fld id="{06E67BD6-7648-4DCE-A51D-A9142EB24810}" type="datetimeFigureOut">
              <a:rPr lang="zh-CN" altLang="en-US"/>
              <a:t>2023-10-25</a:t>
            </a:fld>
            <a:endParaRPr lang="zh-CN" altLang="en-US"/>
          </a:p>
        </p:txBody>
      </p:sp>
      <p:sp>
        <p:nvSpPr>
          <p:cNvPr id="8" name="页脚占位符 7">
            <a:extLst>
              <a:ext uri="{FF2B5EF4-FFF2-40B4-BE49-F238E27FC236}">
                <a16:creationId xmlns:a16="http://schemas.microsoft.com/office/drawing/2014/main" id="{1549E87E-823F-41F4-9CE9-533D5ACDCBEB}"/>
              </a:ext>
            </a:extLst>
          </p:cNvPr>
          <p:cNvSpPr>
            <a:spLocks noGrp="1"/>
          </p:cNvSpPr>
          <p:nvPr>
            <p:ph type="ftr" idx="11"/>
          </p:nvPr>
        </p:nvSpPr>
        <p:spPr>
          <a:xfrm>
            <a:off x="4038600" y="6356350"/>
            <a:ext cx="4114800" cy="365125"/>
          </a:xfrm>
          <a:prstGeom prst="rect">
            <a:avLst/>
          </a:prstGeom>
        </p:spPr>
        <p:txBody>
          <a:bodyPr/>
          <a:lstStyle/>
          <a:p>
            <a:endParaRPr lang="zh-CN" altLang="en-US"/>
          </a:p>
        </p:txBody>
      </p:sp>
      <p:sp>
        <p:nvSpPr>
          <p:cNvPr id="9" name="灯片编号占位符 8">
            <a:extLst>
              <a:ext uri="{FF2B5EF4-FFF2-40B4-BE49-F238E27FC236}">
                <a16:creationId xmlns:a16="http://schemas.microsoft.com/office/drawing/2014/main" id="{9602A49E-468B-4C70-9C3E-FE81CD633D98}"/>
              </a:ext>
            </a:extLst>
          </p:cNvPr>
          <p:cNvSpPr>
            <a:spLocks noGrp="1"/>
          </p:cNvSpPr>
          <p:nvPr>
            <p:ph type="sldNum" idx="12"/>
          </p:nvPr>
        </p:nvSpPr>
        <p:spPr>
          <a:xfrm>
            <a:off x="8610600" y="6356350"/>
            <a:ext cx="2743200" cy="365125"/>
          </a:xfrm>
          <a:prstGeom prst="rect">
            <a:avLst/>
          </a:prstGeom>
        </p:spPr>
        <p:txBody>
          <a:bodyPr/>
          <a:lstStyle/>
          <a:p>
            <a:fld id="{36CD2084-E674-4F14-9383-0C26EF243526}" type="slidenum">
              <a:rPr lang="zh-CN" altLang="en-US"/>
              <a:t>‹#›</a:t>
            </a:fld>
            <a:endParaRPr lang="zh-CN" altLang="en-US"/>
          </a:p>
        </p:txBody>
      </p:sp>
    </p:spTree>
    <p:extLst>
      <p:ext uri="{BB962C8B-B14F-4D97-AF65-F5344CB8AC3E}">
        <p14:creationId xmlns:p14="http://schemas.microsoft.com/office/powerpoint/2010/main" val="34884502"/>
      </p:ext>
    </p:extLst>
  </p:cSld>
  <p:clrMapOvr>
    <a:masterClrMapping/>
  </p:clrMapOvr>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5B73B010-E02D-4C3B-9622-E396899434D8}"/>
              </a:ext>
            </a:extLst>
          </p:cNvPr>
          <p:cNvSpPr/>
          <p:nvPr userDrawn="1"/>
        </p:nvSpPr>
        <p:spPr>
          <a:xfrm>
            <a:off x="4041591" y="-413266"/>
            <a:ext cx="4108817" cy="369332"/>
          </a:xfrm>
          <a:prstGeom prst="rect">
            <a:avLst/>
          </a:prstGeom>
        </p:spPr>
        <p:txBody>
          <a:bodyPr wrap="none">
            <a:spAutoFit/>
          </a:bodyPr>
          <a:lstStyle/>
          <a:p>
            <a:r>
              <a:rPr lang="zh-CN" altLang="en-US">
                <a:solidFill>
                  <a:schemeClr val="tx1">
                    <a:alpha val="0"/>
                  </a:schemeClr>
                </a:solidFill>
                <a:latin typeface="等线"/>
                <a:ea typeface="等线"/>
              </a:rPr>
              <a:t>公众号：陈西设计之家。微信搜索即可</a:t>
            </a:r>
          </a:p>
        </p:txBody>
      </p:sp>
      <p:sp>
        <p:nvSpPr>
          <p:cNvPr id="8" name="矩形 7">
            <a:extLst>
              <a:ext uri="{FF2B5EF4-FFF2-40B4-BE49-F238E27FC236}">
                <a16:creationId xmlns:a16="http://schemas.microsoft.com/office/drawing/2014/main" id="{372333A7-407F-4000-9685-20BD349FFAFB}"/>
              </a:ext>
            </a:extLst>
          </p:cNvPr>
          <p:cNvSpPr/>
          <p:nvPr userDrawn="1"/>
        </p:nvSpPr>
        <p:spPr>
          <a:xfrm>
            <a:off x="4041591" y="7314654"/>
            <a:ext cx="4108817" cy="369332"/>
          </a:xfrm>
          <a:prstGeom prst="rect">
            <a:avLst/>
          </a:prstGeom>
        </p:spPr>
        <p:txBody>
          <a:bodyPr wrap="none">
            <a:spAutoFit/>
          </a:bodyPr>
          <a:lstStyle/>
          <a:p>
            <a:r>
              <a:rPr lang="zh-CN" altLang="en-US">
                <a:solidFill>
                  <a:schemeClr val="tx1">
                    <a:alpha val="0"/>
                  </a:schemeClr>
                </a:solidFill>
                <a:latin typeface="等线"/>
                <a:ea typeface="等线"/>
              </a:rPr>
              <a:t>公众号：陈西设计之家。微信搜索即可</a:t>
            </a:r>
          </a:p>
        </p:txBody>
      </p:sp>
    </p:spTree>
    <p:extLst>
      <p:ext uri="{BB962C8B-B14F-4D97-AF65-F5344CB8AC3E}">
        <p14:creationId xmlns:p14="http://schemas.microsoft.com/office/powerpoint/2010/main" val="281209934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Lst>
  <p:txStyles>
    <p:titleStyle>
      <a:lvl1pPr lvl="0" algn="l" defTabSz="914400">
        <a:lnSpc>
          <a:spcPct val="90000"/>
        </a:lnSpc>
        <a:spcBef>
          <a:spcPct val="0"/>
        </a:spcBef>
        <a:buNone/>
        <a:defRPr sz="4400" kern="1200">
          <a:solidFill>
            <a:schemeClr val="tx1"/>
          </a:solidFill>
          <a:latin typeface="等线 Light"/>
          <a:ea typeface="等线 Light"/>
        </a:defRPr>
      </a:lvl1pPr>
    </p:titleStyle>
    <p:bodyStyle>
      <a:lvl1pPr marL="228600" lvl="0" indent="-228600" algn="l" defTabSz="914400">
        <a:lnSpc>
          <a:spcPct val="90000"/>
        </a:lnSpc>
        <a:spcBef>
          <a:spcPts val="1000"/>
        </a:spcBef>
        <a:buFont typeface="Arial" charset="0"/>
        <a:buChar char="•"/>
        <a:defRPr sz="2800" kern="1200">
          <a:solidFill>
            <a:schemeClr val="tx1"/>
          </a:solidFill>
          <a:latin typeface="等线"/>
          <a:ea typeface="等线"/>
        </a:defRPr>
      </a:lvl1pPr>
      <a:lvl2pPr marL="685800" lvl="1" indent="-228600" algn="l" defTabSz="914400">
        <a:lnSpc>
          <a:spcPct val="90000"/>
        </a:lnSpc>
        <a:spcBef>
          <a:spcPts val="500"/>
        </a:spcBef>
        <a:buFont typeface="Arial" charset="0"/>
        <a:buChar char="•"/>
        <a:defRPr sz="2400" kern="1200">
          <a:solidFill>
            <a:schemeClr val="tx1"/>
          </a:solidFill>
          <a:latin typeface="等线"/>
          <a:ea typeface="等线"/>
        </a:defRPr>
      </a:lvl2pPr>
      <a:lvl3pPr marL="1143000" lvl="2" indent="-228600" algn="l" defTabSz="914400">
        <a:lnSpc>
          <a:spcPct val="90000"/>
        </a:lnSpc>
        <a:spcBef>
          <a:spcPts val="500"/>
        </a:spcBef>
        <a:buFont typeface="Arial" charset="0"/>
        <a:buChar char="•"/>
        <a:defRPr sz="2000" kern="1200">
          <a:solidFill>
            <a:schemeClr val="tx1"/>
          </a:solidFill>
          <a:latin typeface="等线"/>
          <a:ea typeface="等线"/>
        </a:defRPr>
      </a:lvl3pPr>
      <a:lvl4pPr marL="1600200" lvl="3" indent="-228600" algn="l" defTabSz="914400">
        <a:lnSpc>
          <a:spcPct val="90000"/>
        </a:lnSpc>
        <a:spcBef>
          <a:spcPts val="500"/>
        </a:spcBef>
        <a:buFont typeface="Arial" charset="0"/>
        <a:buChar char="•"/>
        <a:defRPr sz="1800" kern="1200">
          <a:solidFill>
            <a:schemeClr val="tx1"/>
          </a:solidFill>
          <a:latin typeface="等线"/>
          <a:ea typeface="等线"/>
        </a:defRPr>
      </a:lvl4pPr>
      <a:lvl5pPr marL="2057400" lvl="4" indent="-228600" algn="l" defTabSz="914400">
        <a:lnSpc>
          <a:spcPct val="90000"/>
        </a:lnSpc>
        <a:spcBef>
          <a:spcPts val="500"/>
        </a:spcBef>
        <a:buFont typeface="Arial" charset="0"/>
        <a:buChar char="•"/>
        <a:defRPr sz="1800" kern="1200">
          <a:solidFill>
            <a:schemeClr val="tx1"/>
          </a:solidFill>
          <a:latin typeface="等线"/>
          <a:ea typeface="等线"/>
        </a:defRPr>
      </a:lvl5pPr>
      <a:lvl6pPr marL="2514600" lvl="5" indent="-228600" algn="l" defTabSz="914400">
        <a:lnSpc>
          <a:spcPct val="90000"/>
        </a:lnSpc>
        <a:spcBef>
          <a:spcPts val="500"/>
        </a:spcBef>
        <a:buFont typeface="Arial" charset="0"/>
        <a:buChar char="•"/>
        <a:defRPr sz="1800" kern="1200">
          <a:solidFill>
            <a:schemeClr val="tx1"/>
          </a:solidFill>
          <a:latin typeface="等线"/>
          <a:ea typeface="等线"/>
        </a:defRPr>
      </a:lvl6pPr>
      <a:lvl7pPr marL="2971800" lvl="6" indent="-228600" algn="l" defTabSz="914400">
        <a:lnSpc>
          <a:spcPct val="90000"/>
        </a:lnSpc>
        <a:spcBef>
          <a:spcPts val="500"/>
        </a:spcBef>
        <a:buFont typeface="Arial" charset="0"/>
        <a:buChar char="•"/>
        <a:defRPr sz="1800" kern="1200">
          <a:solidFill>
            <a:schemeClr val="tx1"/>
          </a:solidFill>
          <a:latin typeface="等线"/>
          <a:ea typeface="等线"/>
        </a:defRPr>
      </a:lvl7pPr>
      <a:lvl8pPr marL="3429000" lvl="7" indent="-228600" algn="l" defTabSz="914400">
        <a:lnSpc>
          <a:spcPct val="90000"/>
        </a:lnSpc>
        <a:spcBef>
          <a:spcPts val="500"/>
        </a:spcBef>
        <a:buFont typeface="Arial" charset="0"/>
        <a:buChar char="•"/>
        <a:defRPr sz="1800" kern="1200">
          <a:solidFill>
            <a:schemeClr val="tx1"/>
          </a:solidFill>
          <a:latin typeface="等线"/>
          <a:ea typeface="等线"/>
        </a:defRPr>
      </a:lvl8pPr>
      <a:lvl9pPr marL="3886200" lvl="8" indent="-228600" algn="l" defTabSz="914400">
        <a:lnSpc>
          <a:spcPct val="90000"/>
        </a:lnSpc>
        <a:spcBef>
          <a:spcPts val="500"/>
        </a:spcBef>
        <a:buFont typeface="Arial" charset="0"/>
        <a:buChar char="•"/>
        <a:defRPr sz="1800" kern="1200">
          <a:solidFill>
            <a:schemeClr val="tx1"/>
          </a:solidFill>
          <a:latin typeface="等线"/>
          <a:ea typeface="等线"/>
        </a:defRPr>
      </a:lvl9pPr>
    </p:bodyStyle>
    <p:otherStyle>
      <a:lvl1pPr marL="0" lvl="0" algn="l" defTabSz="914400">
        <a:defRPr sz="1800" kern="1200">
          <a:solidFill>
            <a:schemeClr val="tx1"/>
          </a:solidFill>
          <a:latin typeface="等线"/>
          <a:ea typeface="等线"/>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6.xml"/><Relationship Id="rId1" Type="http://schemas.openxmlformats.org/officeDocument/2006/relationships/tags" Target="../tags/tag1.xml"/><Relationship Id="rId5" Type="http://schemas.openxmlformats.org/officeDocument/2006/relationships/image" Target="../media/image3.jp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20.jpg"/><Relationship Id="rId3" Type="http://schemas.openxmlformats.org/officeDocument/2006/relationships/image" Target="../media/image4.png"/><Relationship Id="rId7"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16.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16.xml"/><Relationship Id="rId5" Type="http://schemas.openxmlformats.org/officeDocument/2006/relationships/image" Target="../media/image20.jpg"/><Relationship Id="rId4" Type="http://schemas.openxmlformats.org/officeDocument/2006/relationships/image" Target="../media/image25.gif"/></Relationships>
</file>

<file path=ppt/slides/_rels/slide12.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16.xml"/><Relationship Id="rId6" Type="http://schemas.openxmlformats.org/officeDocument/2006/relationships/image" Target="../media/image29.png"/><Relationship Id="rId5" Type="http://schemas.openxmlformats.org/officeDocument/2006/relationships/image" Target="../media/image28.png"/><Relationship Id="rId10" Type="http://schemas.openxmlformats.org/officeDocument/2006/relationships/image" Target="../media/image20.jpg"/><Relationship Id="rId4" Type="http://schemas.openxmlformats.org/officeDocument/2006/relationships/image" Target="../media/image27.svg"/><Relationship Id="rId9" Type="http://schemas.openxmlformats.org/officeDocument/2006/relationships/image" Target="../media/image32.pn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16.xml"/><Relationship Id="rId5" Type="http://schemas.openxmlformats.org/officeDocument/2006/relationships/image" Target="../media/image20.jpg"/><Relationship Id="rId4" Type="http://schemas.openxmlformats.org/officeDocument/2006/relationships/image" Target="../media/image33.png"/></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16.xml"/><Relationship Id="rId5" Type="http://schemas.openxmlformats.org/officeDocument/2006/relationships/image" Target="../media/image20.jpg"/><Relationship Id="rId4" Type="http://schemas.openxmlformats.org/officeDocument/2006/relationships/image" Target="../media/image34.png"/></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16.xml"/><Relationship Id="rId5" Type="http://schemas.openxmlformats.org/officeDocument/2006/relationships/image" Target="../media/image20.jpg"/><Relationship Id="rId4" Type="http://schemas.openxmlformats.org/officeDocument/2006/relationships/image" Target="../media/image35.jpg"/></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16.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20.jpg"/></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16.xml"/><Relationship Id="rId4" Type="http://schemas.openxmlformats.org/officeDocument/2006/relationships/image" Target="../media/image5.png"/></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20.jpg"/><Relationship Id="rId2" Type="http://schemas.openxmlformats.org/officeDocument/2006/relationships/notesSlide" Target="../notesSlides/notesSlide18.xml"/><Relationship Id="rId1" Type="http://schemas.openxmlformats.org/officeDocument/2006/relationships/slideLayout" Target="../slideLayouts/slideLayout16.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20.jpg"/><Relationship Id="rId2" Type="http://schemas.openxmlformats.org/officeDocument/2006/relationships/notesSlide" Target="../notesSlides/notesSlide19.xml"/><Relationship Id="rId1" Type="http://schemas.openxmlformats.org/officeDocument/2006/relationships/slideLayout" Target="../slideLayouts/slideLayout16.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6.xml"/><Relationship Id="rId1" Type="http://schemas.openxmlformats.org/officeDocument/2006/relationships/tags" Target="../tags/tag2.xml"/></Relationships>
</file>

<file path=ppt/slides/_rels/slide20.xml.rels><?xml version="1.0" encoding="UTF-8" standalone="yes"?>
<Relationships xmlns="http://schemas.openxmlformats.org/package/2006/relationships"><Relationship Id="rId8" Type="http://schemas.openxmlformats.org/officeDocument/2006/relationships/image" Target="../media/image49.jpg"/><Relationship Id="rId13" Type="http://schemas.openxmlformats.org/officeDocument/2006/relationships/image" Target="../media/image54.png"/><Relationship Id="rId18" Type="http://schemas.openxmlformats.org/officeDocument/2006/relationships/image" Target="../media/image20.jpg"/><Relationship Id="rId3" Type="http://schemas.openxmlformats.org/officeDocument/2006/relationships/image" Target="../media/image44.png"/><Relationship Id="rId7" Type="http://schemas.openxmlformats.org/officeDocument/2006/relationships/image" Target="../media/image48.jpg"/><Relationship Id="rId12" Type="http://schemas.openxmlformats.org/officeDocument/2006/relationships/image" Target="../media/image53.jpg"/><Relationship Id="rId17" Type="http://schemas.openxmlformats.org/officeDocument/2006/relationships/image" Target="../media/image58.png"/><Relationship Id="rId2" Type="http://schemas.openxmlformats.org/officeDocument/2006/relationships/notesSlide" Target="../notesSlides/notesSlide20.xml"/><Relationship Id="rId16" Type="http://schemas.openxmlformats.org/officeDocument/2006/relationships/image" Target="../media/image57.png"/><Relationship Id="rId1" Type="http://schemas.openxmlformats.org/officeDocument/2006/relationships/slideLayout" Target="../slideLayouts/slideLayout16.xml"/><Relationship Id="rId6" Type="http://schemas.openxmlformats.org/officeDocument/2006/relationships/image" Target="../media/image47.jpg"/><Relationship Id="rId11" Type="http://schemas.openxmlformats.org/officeDocument/2006/relationships/image" Target="../media/image52.jpg"/><Relationship Id="rId5" Type="http://schemas.openxmlformats.org/officeDocument/2006/relationships/image" Target="../media/image46.jpg"/><Relationship Id="rId15" Type="http://schemas.openxmlformats.org/officeDocument/2006/relationships/image" Target="../media/image56.png"/><Relationship Id="rId10" Type="http://schemas.openxmlformats.org/officeDocument/2006/relationships/image" Target="../media/image51.jpg"/><Relationship Id="rId4" Type="http://schemas.openxmlformats.org/officeDocument/2006/relationships/image" Target="../media/image45.jpg"/><Relationship Id="rId9" Type="http://schemas.openxmlformats.org/officeDocument/2006/relationships/image" Target="../media/image50.jpg"/><Relationship Id="rId14" Type="http://schemas.openxmlformats.org/officeDocument/2006/relationships/image" Target="../media/image55.png"/></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1.xml"/><Relationship Id="rId1" Type="http://schemas.openxmlformats.org/officeDocument/2006/relationships/slideLayout" Target="../slideLayouts/slideLayout16.xml"/><Relationship Id="rId5" Type="http://schemas.openxmlformats.org/officeDocument/2006/relationships/image" Target="../media/image20.jpg"/><Relationship Id="rId4" Type="http://schemas.openxmlformats.org/officeDocument/2006/relationships/image" Target="../media/image59.png"/></Relationships>
</file>

<file path=ppt/slides/_rels/slide22.xml.rels><?xml version="1.0" encoding="UTF-8" standalone="yes"?>
<Relationships xmlns="http://schemas.openxmlformats.org/package/2006/relationships"><Relationship Id="rId3" Type="http://schemas.openxmlformats.org/officeDocument/2006/relationships/image" Target="../media/image61.jpg"/><Relationship Id="rId2" Type="http://schemas.openxmlformats.org/officeDocument/2006/relationships/image" Target="../media/image60.jpg"/><Relationship Id="rId1" Type="http://schemas.openxmlformats.org/officeDocument/2006/relationships/slideLayout" Target="../slideLayouts/slideLayout16.xml"/><Relationship Id="rId4" Type="http://schemas.openxmlformats.org/officeDocument/2006/relationships/image" Target="../media/image20.jpg"/></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2.xml"/><Relationship Id="rId1" Type="http://schemas.openxmlformats.org/officeDocument/2006/relationships/slideLayout" Target="../slideLayouts/slideLayout16.xml"/><Relationship Id="rId4" Type="http://schemas.openxmlformats.org/officeDocument/2006/relationships/image" Target="../media/image5.png"/></Relationships>
</file>

<file path=ppt/slides/_rels/slide2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20.jpg"/><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3.xml"/><Relationship Id="rId1" Type="http://schemas.openxmlformats.org/officeDocument/2006/relationships/slideLayout" Target="../slideLayouts/slideLayout16.xml"/><Relationship Id="rId4" Type="http://schemas.openxmlformats.org/officeDocument/2006/relationships/image" Target="../media/image20.jp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6.xml"/><Relationship Id="rId1" Type="http://schemas.openxmlformats.org/officeDocument/2006/relationships/tags" Target="../tags/tag3.xml"/><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4.png"/><Relationship Id="rId7" Type="http://schemas.openxmlformats.org/officeDocument/2006/relationships/image" Target="../media/image9.svg"/><Relationship Id="rId12"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16.xml"/><Relationship Id="rId6" Type="http://schemas.openxmlformats.org/officeDocument/2006/relationships/image" Target="../media/image8.png"/><Relationship Id="rId11" Type="http://schemas.openxmlformats.org/officeDocument/2006/relationships/image" Target="../media/image13.sv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6.xml"/><Relationship Id="rId5" Type="http://schemas.openxmlformats.org/officeDocument/2006/relationships/image" Target="../media/image15.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6.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6.xml"/><Relationship Id="rId5" Type="http://schemas.openxmlformats.org/officeDocument/2006/relationships/image" Target="../media/image7.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6.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20.jpg"/><Relationship Id="rId2" Type="http://schemas.openxmlformats.org/officeDocument/2006/relationships/notesSlide" Target="../notesSlides/notesSlide9.xml"/><Relationship Id="rId1" Type="http://schemas.openxmlformats.org/officeDocument/2006/relationships/slideLayout" Target="../slideLayouts/slideLayout16.xml"/><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4">
            <a:lum/>
          </a:blip>
          <a:srcRect/>
          <a:tile tx="0" ty="0" sx="100000" sy="100000" flip="none" algn="tl"/>
        </a:blipFill>
        <a:effectLst/>
      </p:bgPr>
    </p:bg>
    <p:spTree>
      <p:nvGrpSpPr>
        <p:cNvPr id="1" name=""/>
        <p:cNvGrpSpPr/>
        <p:nvPr/>
      </p:nvGrpSpPr>
      <p:grpSpPr>
        <a:xfrm>
          <a:off x="0" y="0"/>
          <a:ext cx="0" cy="0"/>
          <a:chOff x="0" y="0"/>
          <a:chExt cx="0" cy="0"/>
        </a:xfrm>
      </p:grpSpPr>
      <p:sp>
        <p:nvSpPr>
          <p:cNvPr id="19" name="矩形: 圆角 18">
            <a:extLst>
              <a:ext uri="{FF2B5EF4-FFF2-40B4-BE49-F238E27FC236}">
                <a16:creationId xmlns:a16="http://schemas.microsoft.com/office/drawing/2014/main" id="{55B3F28B-7789-4F47-B03F-C383EA729C15}"/>
              </a:ext>
            </a:extLst>
          </p:cNvPr>
          <p:cNvSpPr/>
          <p:nvPr/>
        </p:nvSpPr>
        <p:spPr>
          <a:xfrm>
            <a:off x="128" y="96"/>
            <a:ext cx="12191936" cy="6857936"/>
          </a:xfrm>
          <a:prstGeom prst="roundRect">
            <a:avLst>
              <a:gd name="adj" fmla="val 3536"/>
            </a:avLst>
          </a:prstGeom>
          <a:solidFill>
            <a:schemeClr val="bg1"/>
          </a:solidFill>
          <a:ln>
            <a:noFill/>
          </a:ln>
          <a:effectLst>
            <a:outerShdw blurRad="317500" sx="102000" sy="102000" algn="ctr" rotWithShape="0">
              <a:schemeClr val="tx1">
                <a:lumMod val="95000"/>
                <a:lumOff val="5000"/>
                <a:alpha val="15000"/>
              </a:schemeClr>
            </a:outerShdw>
          </a:effectLst>
        </p:spPr>
        <p:txBody>
          <a:bodyPr anchor="ctr"/>
          <a:lstStyle/>
          <a:p>
            <a:pPr algn="ctr"/>
            <a:endParaRPr lang="zh-CN" altLang="en-US">
              <a:solidFill>
                <a:schemeClr val="lt1"/>
              </a:solidFill>
            </a:endParaRPr>
          </a:p>
        </p:txBody>
      </p:sp>
      <p:cxnSp>
        <p:nvCxnSpPr>
          <p:cNvPr id="34" name="直接连接符 33">
            <a:extLst>
              <a:ext uri="{FF2B5EF4-FFF2-40B4-BE49-F238E27FC236}">
                <a16:creationId xmlns:a16="http://schemas.microsoft.com/office/drawing/2014/main" id="{19E846A7-AA18-40FE-91D5-C66C26E2A625}"/>
              </a:ext>
            </a:extLst>
          </p:cNvPr>
          <p:cNvCxnSpPr>
            <a:cxnSpLocks/>
          </p:cNvCxnSpPr>
          <p:nvPr/>
        </p:nvCxnSpPr>
        <p:spPr>
          <a:xfrm>
            <a:off x="7403313" y="2032000"/>
            <a:ext cx="402816" cy="0"/>
          </a:xfrm>
          <a:prstGeom prst="line">
            <a:avLst/>
          </a:prstGeom>
          <a:ln w="9525" cap="rnd">
            <a:gradFill>
              <a:gsLst>
                <a:gs pos="0">
                  <a:srgbClr val="008CFB"/>
                </a:gs>
                <a:gs pos="100000">
                  <a:srgbClr val="008CFB">
                    <a:alpha val="0"/>
                  </a:srgbClr>
                </a:gs>
              </a:gsLst>
              <a:lin ang="0" scaled="0"/>
            </a:gradFill>
            <a:prstDash val="solid"/>
            <a:round/>
          </a:ln>
        </p:spPr>
      </p:cxnSp>
      <p:sp>
        <p:nvSpPr>
          <p:cNvPr id="11" name="微信：2090298045【陈西】公众号：陈西设计之家。微信搜索即可。更多免费PPT模版教程等都可以在公众号内获取。PPT高端定制/发布会PPT设计">
            <a:extLst>
              <a:ext uri="{FF2B5EF4-FFF2-40B4-BE49-F238E27FC236}">
                <a16:creationId xmlns:a16="http://schemas.microsoft.com/office/drawing/2014/main" id="{19FE3D23-A67C-4202-8DFC-C3E90BC213CA}"/>
              </a:ext>
            </a:extLst>
          </p:cNvPr>
          <p:cNvSpPr/>
          <p:nvPr/>
        </p:nvSpPr>
        <p:spPr>
          <a:xfrm>
            <a:off x="5090192" y="4625063"/>
            <a:ext cx="2011680" cy="347090"/>
          </a:xfrm>
          <a:prstGeom prst="roundRect">
            <a:avLst>
              <a:gd name="adj" fmla="val 50000"/>
            </a:avLst>
          </a:prstGeom>
          <a:noFill/>
          <a:ln w="12700">
            <a:gradFill>
              <a:gsLst>
                <a:gs pos="0">
                  <a:srgbClr val="2E3AFF"/>
                </a:gs>
                <a:gs pos="100000">
                  <a:srgbClr val="008CFB"/>
                </a:gs>
              </a:gsLst>
              <a:lin ang="5400000" scaled="1"/>
            </a:gradFill>
            <a:prstDash val="solid"/>
            <a:miter/>
          </a:ln>
        </p:spPr>
        <p:txBody>
          <a:bodyPr anchor="ctr"/>
          <a:lstStyle/>
          <a:p>
            <a:pPr algn="ctr"/>
            <a:endParaRPr lang="zh-CN" altLang="en-US">
              <a:solidFill>
                <a:schemeClr val="lt1"/>
              </a:solidFill>
            </a:endParaRPr>
          </a:p>
        </p:txBody>
      </p:sp>
      <p:cxnSp>
        <p:nvCxnSpPr>
          <p:cNvPr id="45" name="微信：2090298045【陈西】公众号：陈西设计之家。微信搜索即可。更多免费PPT模版教程等都可以在公众号内获取。PPT高端定制/发布会PPT设计">
            <a:extLst>
              <a:ext uri="{FF2B5EF4-FFF2-40B4-BE49-F238E27FC236}">
                <a16:creationId xmlns:a16="http://schemas.microsoft.com/office/drawing/2014/main" id="{FB15D27E-ACF4-4A34-B2EB-93B0C6FA6DD3}"/>
              </a:ext>
            </a:extLst>
          </p:cNvPr>
          <p:cNvCxnSpPr>
            <a:cxnSpLocks/>
          </p:cNvCxnSpPr>
          <p:nvPr/>
        </p:nvCxnSpPr>
        <p:spPr>
          <a:xfrm>
            <a:off x="7525743" y="2165927"/>
            <a:ext cx="402816" cy="0"/>
          </a:xfrm>
          <a:prstGeom prst="line">
            <a:avLst/>
          </a:prstGeom>
          <a:ln w="9525" cap="rnd">
            <a:gradFill>
              <a:gsLst>
                <a:gs pos="0">
                  <a:srgbClr val="008CFB"/>
                </a:gs>
                <a:gs pos="100000">
                  <a:srgbClr val="008CFB">
                    <a:alpha val="0"/>
                  </a:srgbClr>
                </a:gs>
              </a:gsLst>
              <a:lin ang="0" scaled="0"/>
            </a:gradFill>
            <a:prstDash val="solid"/>
            <a:round/>
          </a:ln>
        </p:spPr>
      </p:cxnSp>
      <p:cxnSp>
        <p:nvCxnSpPr>
          <p:cNvPr id="46" name="直接连接符 45">
            <a:extLst>
              <a:ext uri="{FF2B5EF4-FFF2-40B4-BE49-F238E27FC236}">
                <a16:creationId xmlns:a16="http://schemas.microsoft.com/office/drawing/2014/main" id="{4597DFD9-AB59-4723-BC1B-C3B5FFC2197D}"/>
              </a:ext>
            </a:extLst>
          </p:cNvPr>
          <p:cNvCxnSpPr>
            <a:cxnSpLocks/>
          </p:cNvCxnSpPr>
          <p:nvPr/>
        </p:nvCxnSpPr>
        <p:spPr>
          <a:xfrm>
            <a:off x="7403313" y="2322946"/>
            <a:ext cx="402816" cy="0"/>
          </a:xfrm>
          <a:prstGeom prst="line">
            <a:avLst/>
          </a:prstGeom>
          <a:ln w="9525" cap="rnd">
            <a:gradFill>
              <a:gsLst>
                <a:gs pos="0">
                  <a:srgbClr val="008CFB"/>
                </a:gs>
                <a:gs pos="100000">
                  <a:srgbClr val="008CFB">
                    <a:alpha val="0"/>
                  </a:srgbClr>
                </a:gs>
              </a:gsLst>
              <a:lin ang="0" scaled="0"/>
            </a:gradFill>
            <a:prstDash val="solid"/>
            <a:round/>
          </a:ln>
        </p:spPr>
      </p:cxnSp>
      <p:cxnSp>
        <p:nvCxnSpPr>
          <p:cNvPr id="60" name="直接连接符 59">
            <a:extLst>
              <a:ext uri="{FF2B5EF4-FFF2-40B4-BE49-F238E27FC236}">
                <a16:creationId xmlns:a16="http://schemas.microsoft.com/office/drawing/2014/main" id="{88B9A231-A1EE-4FD9-B97B-94F40C6C31BC}"/>
              </a:ext>
            </a:extLst>
          </p:cNvPr>
          <p:cNvCxnSpPr>
            <a:cxnSpLocks/>
          </p:cNvCxnSpPr>
          <p:nvPr/>
        </p:nvCxnSpPr>
        <p:spPr>
          <a:xfrm flipH="1">
            <a:off x="4385871" y="2032000"/>
            <a:ext cx="402816" cy="0"/>
          </a:xfrm>
          <a:prstGeom prst="line">
            <a:avLst/>
          </a:prstGeom>
          <a:ln w="9525" cap="rnd">
            <a:gradFill>
              <a:gsLst>
                <a:gs pos="0">
                  <a:srgbClr val="008CFB"/>
                </a:gs>
                <a:gs pos="100000">
                  <a:srgbClr val="008CFB">
                    <a:alpha val="0"/>
                  </a:srgbClr>
                </a:gs>
              </a:gsLst>
              <a:lin ang="0" scaled="0"/>
            </a:gradFill>
            <a:prstDash val="solid"/>
            <a:round/>
          </a:ln>
        </p:spPr>
      </p:cxnSp>
      <p:cxnSp>
        <p:nvCxnSpPr>
          <p:cNvPr id="61" name="微信：2090298045【陈西】公众号：陈西设计之家。微信搜索即可。更多免费PPT模版教程等都可以在公众号内获取。PPT高端定制/发布会PPT设计">
            <a:extLst>
              <a:ext uri="{FF2B5EF4-FFF2-40B4-BE49-F238E27FC236}">
                <a16:creationId xmlns:a16="http://schemas.microsoft.com/office/drawing/2014/main" id="{7036AB14-5143-40B9-BEF3-8D0909946278}"/>
              </a:ext>
            </a:extLst>
          </p:cNvPr>
          <p:cNvCxnSpPr>
            <a:cxnSpLocks/>
          </p:cNvCxnSpPr>
          <p:nvPr/>
        </p:nvCxnSpPr>
        <p:spPr>
          <a:xfrm flipH="1">
            <a:off x="4263441" y="2165927"/>
            <a:ext cx="402816" cy="0"/>
          </a:xfrm>
          <a:prstGeom prst="line">
            <a:avLst/>
          </a:prstGeom>
          <a:ln w="9525" cap="rnd">
            <a:gradFill>
              <a:gsLst>
                <a:gs pos="0">
                  <a:srgbClr val="008CFB"/>
                </a:gs>
                <a:gs pos="100000">
                  <a:srgbClr val="008CFB">
                    <a:alpha val="0"/>
                  </a:srgbClr>
                </a:gs>
              </a:gsLst>
              <a:lin ang="0" scaled="0"/>
            </a:gradFill>
            <a:prstDash val="solid"/>
            <a:round/>
          </a:ln>
        </p:spPr>
      </p:cxnSp>
      <p:cxnSp>
        <p:nvCxnSpPr>
          <p:cNvPr id="62" name="直接连接符 61">
            <a:extLst>
              <a:ext uri="{FF2B5EF4-FFF2-40B4-BE49-F238E27FC236}">
                <a16:creationId xmlns:a16="http://schemas.microsoft.com/office/drawing/2014/main" id="{2161866D-3380-4BDF-98AB-E8564DB4B075}"/>
              </a:ext>
            </a:extLst>
          </p:cNvPr>
          <p:cNvCxnSpPr>
            <a:cxnSpLocks/>
          </p:cNvCxnSpPr>
          <p:nvPr/>
        </p:nvCxnSpPr>
        <p:spPr>
          <a:xfrm flipH="1">
            <a:off x="4385871" y="2322946"/>
            <a:ext cx="402816" cy="0"/>
          </a:xfrm>
          <a:prstGeom prst="line">
            <a:avLst/>
          </a:prstGeom>
          <a:ln w="9525" cap="rnd">
            <a:gradFill>
              <a:gsLst>
                <a:gs pos="0">
                  <a:srgbClr val="008CFB"/>
                </a:gs>
                <a:gs pos="100000">
                  <a:srgbClr val="008CFB">
                    <a:alpha val="0"/>
                  </a:srgbClr>
                </a:gs>
              </a:gsLst>
              <a:lin ang="0" scaled="0"/>
            </a:gradFill>
            <a:prstDash val="solid"/>
            <a:round/>
          </a:ln>
        </p:spPr>
      </p:cxnSp>
      <p:sp>
        <p:nvSpPr>
          <p:cNvPr id="148" name="任意多边形: 形状 147">
            <a:extLst>
              <a:ext uri="{FF2B5EF4-FFF2-40B4-BE49-F238E27FC236}">
                <a16:creationId xmlns:a16="http://schemas.microsoft.com/office/drawing/2014/main" id="{6852978C-E8BB-44F5-A657-5A58F9AC8ADF}"/>
              </a:ext>
            </a:extLst>
          </p:cNvPr>
          <p:cNvSpPr/>
          <p:nvPr/>
        </p:nvSpPr>
        <p:spPr>
          <a:xfrm>
            <a:off x="10341151" y="864961"/>
            <a:ext cx="699042" cy="932560"/>
          </a:xfrm>
          <a:custGeom>
            <a:avLst/>
            <a:gdLst>
              <a:gd name="connsiteX0" fmla="*/ 1043250 w 1088970"/>
              <a:gd name="connsiteY0" fmla="*/ 1361304 h 1452744"/>
              <a:gd name="connsiteX1" fmla="*/ 1088970 w 1088970"/>
              <a:gd name="connsiteY1" fmla="*/ 1407024 h 1452744"/>
              <a:gd name="connsiteX2" fmla="*/ 1043250 w 1088970"/>
              <a:gd name="connsiteY2" fmla="*/ 1452744 h 1452744"/>
              <a:gd name="connsiteX3" fmla="*/ 997530 w 1088970"/>
              <a:gd name="connsiteY3" fmla="*/ 1407024 h 1452744"/>
              <a:gd name="connsiteX4" fmla="*/ 1043250 w 1088970"/>
              <a:gd name="connsiteY4" fmla="*/ 1361304 h 1452744"/>
              <a:gd name="connsiteX5" fmla="*/ 876995 w 1088970"/>
              <a:gd name="connsiteY5" fmla="*/ 1361304 h 1452744"/>
              <a:gd name="connsiteX6" fmla="*/ 922715 w 1088970"/>
              <a:gd name="connsiteY6" fmla="*/ 1407024 h 1452744"/>
              <a:gd name="connsiteX7" fmla="*/ 876995 w 1088970"/>
              <a:gd name="connsiteY7" fmla="*/ 1452744 h 1452744"/>
              <a:gd name="connsiteX8" fmla="*/ 831275 w 1088970"/>
              <a:gd name="connsiteY8" fmla="*/ 1407024 h 1452744"/>
              <a:gd name="connsiteX9" fmla="*/ 876995 w 1088970"/>
              <a:gd name="connsiteY9" fmla="*/ 1361304 h 1452744"/>
              <a:gd name="connsiteX10" fmla="*/ 710740 w 1088970"/>
              <a:gd name="connsiteY10" fmla="*/ 1361304 h 1452744"/>
              <a:gd name="connsiteX11" fmla="*/ 756460 w 1088970"/>
              <a:gd name="connsiteY11" fmla="*/ 1407024 h 1452744"/>
              <a:gd name="connsiteX12" fmla="*/ 710740 w 1088970"/>
              <a:gd name="connsiteY12" fmla="*/ 1452744 h 1452744"/>
              <a:gd name="connsiteX13" fmla="*/ 665020 w 1088970"/>
              <a:gd name="connsiteY13" fmla="*/ 1407024 h 1452744"/>
              <a:gd name="connsiteX14" fmla="*/ 710740 w 1088970"/>
              <a:gd name="connsiteY14" fmla="*/ 1361304 h 1452744"/>
              <a:gd name="connsiteX15" fmla="*/ 544485 w 1088970"/>
              <a:gd name="connsiteY15" fmla="*/ 1361304 h 1452744"/>
              <a:gd name="connsiteX16" fmla="*/ 590205 w 1088970"/>
              <a:gd name="connsiteY16" fmla="*/ 1407024 h 1452744"/>
              <a:gd name="connsiteX17" fmla="*/ 544485 w 1088970"/>
              <a:gd name="connsiteY17" fmla="*/ 1452744 h 1452744"/>
              <a:gd name="connsiteX18" fmla="*/ 498765 w 1088970"/>
              <a:gd name="connsiteY18" fmla="*/ 1407024 h 1452744"/>
              <a:gd name="connsiteX19" fmla="*/ 544485 w 1088970"/>
              <a:gd name="connsiteY19" fmla="*/ 1361304 h 1452744"/>
              <a:gd name="connsiteX20" fmla="*/ 378230 w 1088970"/>
              <a:gd name="connsiteY20" fmla="*/ 1361304 h 1452744"/>
              <a:gd name="connsiteX21" fmla="*/ 423950 w 1088970"/>
              <a:gd name="connsiteY21" fmla="*/ 1407024 h 1452744"/>
              <a:gd name="connsiteX22" fmla="*/ 378230 w 1088970"/>
              <a:gd name="connsiteY22" fmla="*/ 1452744 h 1452744"/>
              <a:gd name="connsiteX23" fmla="*/ 332510 w 1088970"/>
              <a:gd name="connsiteY23" fmla="*/ 1407024 h 1452744"/>
              <a:gd name="connsiteX24" fmla="*/ 378230 w 1088970"/>
              <a:gd name="connsiteY24" fmla="*/ 1361304 h 1452744"/>
              <a:gd name="connsiteX25" fmla="*/ 211975 w 1088970"/>
              <a:gd name="connsiteY25" fmla="*/ 1361304 h 1452744"/>
              <a:gd name="connsiteX26" fmla="*/ 257695 w 1088970"/>
              <a:gd name="connsiteY26" fmla="*/ 1407024 h 1452744"/>
              <a:gd name="connsiteX27" fmla="*/ 211975 w 1088970"/>
              <a:gd name="connsiteY27" fmla="*/ 1452744 h 1452744"/>
              <a:gd name="connsiteX28" fmla="*/ 166255 w 1088970"/>
              <a:gd name="connsiteY28" fmla="*/ 1407024 h 1452744"/>
              <a:gd name="connsiteX29" fmla="*/ 211975 w 1088970"/>
              <a:gd name="connsiteY29" fmla="*/ 1361304 h 1452744"/>
              <a:gd name="connsiteX30" fmla="*/ 45720 w 1088970"/>
              <a:gd name="connsiteY30" fmla="*/ 1361304 h 1452744"/>
              <a:gd name="connsiteX31" fmla="*/ 91440 w 1088970"/>
              <a:gd name="connsiteY31" fmla="*/ 1407024 h 1452744"/>
              <a:gd name="connsiteX32" fmla="*/ 45720 w 1088970"/>
              <a:gd name="connsiteY32" fmla="*/ 1452744 h 1452744"/>
              <a:gd name="connsiteX33" fmla="*/ 0 w 1088970"/>
              <a:gd name="connsiteY33" fmla="*/ 1407024 h 1452744"/>
              <a:gd name="connsiteX34" fmla="*/ 45720 w 1088970"/>
              <a:gd name="connsiteY34" fmla="*/ 1361304 h 1452744"/>
              <a:gd name="connsiteX35" fmla="*/ 1043250 w 1088970"/>
              <a:gd name="connsiteY35" fmla="*/ 1210048 h 1452744"/>
              <a:gd name="connsiteX36" fmla="*/ 1088970 w 1088970"/>
              <a:gd name="connsiteY36" fmla="*/ 1255768 h 1452744"/>
              <a:gd name="connsiteX37" fmla="*/ 1043250 w 1088970"/>
              <a:gd name="connsiteY37" fmla="*/ 1301488 h 1452744"/>
              <a:gd name="connsiteX38" fmla="*/ 997530 w 1088970"/>
              <a:gd name="connsiteY38" fmla="*/ 1255768 h 1452744"/>
              <a:gd name="connsiteX39" fmla="*/ 1043250 w 1088970"/>
              <a:gd name="connsiteY39" fmla="*/ 1210048 h 1452744"/>
              <a:gd name="connsiteX40" fmla="*/ 876995 w 1088970"/>
              <a:gd name="connsiteY40" fmla="*/ 1210048 h 1452744"/>
              <a:gd name="connsiteX41" fmla="*/ 922715 w 1088970"/>
              <a:gd name="connsiteY41" fmla="*/ 1255768 h 1452744"/>
              <a:gd name="connsiteX42" fmla="*/ 876995 w 1088970"/>
              <a:gd name="connsiteY42" fmla="*/ 1301488 h 1452744"/>
              <a:gd name="connsiteX43" fmla="*/ 831275 w 1088970"/>
              <a:gd name="connsiteY43" fmla="*/ 1255768 h 1452744"/>
              <a:gd name="connsiteX44" fmla="*/ 876995 w 1088970"/>
              <a:gd name="connsiteY44" fmla="*/ 1210048 h 1452744"/>
              <a:gd name="connsiteX45" fmla="*/ 710740 w 1088970"/>
              <a:gd name="connsiteY45" fmla="*/ 1210048 h 1452744"/>
              <a:gd name="connsiteX46" fmla="*/ 756460 w 1088970"/>
              <a:gd name="connsiteY46" fmla="*/ 1255768 h 1452744"/>
              <a:gd name="connsiteX47" fmla="*/ 710740 w 1088970"/>
              <a:gd name="connsiteY47" fmla="*/ 1301488 h 1452744"/>
              <a:gd name="connsiteX48" fmla="*/ 665020 w 1088970"/>
              <a:gd name="connsiteY48" fmla="*/ 1255768 h 1452744"/>
              <a:gd name="connsiteX49" fmla="*/ 710740 w 1088970"/>
              <a:gd name="connsiteY49" fmla="*/ 1210048 h 1452744"/>
              <a:gd name="connsiteX50" fmla="*/ 544485 w 1088970"/>
              <a:gd name="connsiteY50" fmla="*/ 1210048 h 1452744"/>
              <a:gd name="connsiteX51" fmla="*/ 590205 w 1088970"/>
              <a:gd name="connsiteY51" fmla="*/ 1255768 h 1452744"/>
              <a:gd name="connsiteX52" fmla="*/ 544485 w 1088970"/>
              <a:gd name="connsiteY52" fmla="*/ 1301488 h 1452744"/>
              <a:gd name="connsiteX53" fmla="*/ 498765 w 1088970"/>
              <a:gd name="connsiteY53" fmla="*/ 1255768 h 1452744"/>
              <a:gd name="connsiteX54" fmla="*/ 544485 w 1088970"/>
              <a:gd name="connsiteY54" fmla="*/ 1210048 h 1452744"/>
              <a:gd name="connsiteX55" fmla="*/ 378230 w 1088970"/>
              <a:gd name="connsiteY55" fmla="*/ 1210048 h 1452744"/>
              <a:gd name="connsiteX56" fmla="*/ 423950 w 1088970"/>
              <a:gd name="connsiteY56" fmla="*/ 1255768 h 1452744"/>
              <a:gd name="connsiteX57" fmla="*/ 378230 w 1088970"/>
              <a:gd name="connsiteY57" fmla="*/ 1301488 h 1452744"/>
              <a:gd name="connsiteX58" fmla="*/ 332510 w 1088970"/>
              <a:gd name="connsiteY58" fmla="*/ 1255768 h 1452744"/>
              <a:gd name="connsiteX59" fmla="*/ 378230 w 1088970"/>
              <a:gd name="connsiteY59" fmla="*/ 1210048 h 1452744"/>
              <a:gd name="connsiteX60" fmla="*/ 211975 w 1088970"/>
              <a:gd name="connsiteY60" fmla="*/ 1210048 h 1452744"/>
              <a:gd name="connsiteX61" fmla="*/ 257695 w 1088970"/>
              <a:gd name="connsiteY61" fmla="*/ 1255768 h 1452744"/>
              <a:gd name="connsiteX62" fmla="*/ 211975 w 1088970"/>
              <a:gd name="connsiteY62" fmla="*/ 1301488 h 1452744"/>
              <a:gd name="connsiteX63" fmla="*/ 166255 w 1088970"/>
              <a:gd name="connsiteY63" fmla="*/ 1255768 h 1452744"/>
              <a:gd name="connsiteX64" fmla="*/ 211975 w 1088970"/>
              <a:gd name="connsiteY64" fmla="*/ 1210048 h 1452744"/>
              <a:gd name="connsiteX65" fmla="*/ 45720 w 1088970"/>
              <a:gd name="connsiteY65" fmla="*/ 1210048 h 1452744"/>
              <a:gd name="connsiteX66" fmla="*/ 91440 w 1088970"/>
              <a:gd name="connsiteY66" fmla="*/ 1255768 h 1452744"/>
              <a:gd name="connsiteX67" fmla="*/ 45720 w 1088970"/>
              <a:gd name="connsiteY67" fmla="*/ 1301488 h 1452744"/>
              <a:gd name="connsiteX68" fmla="*/ 0 w 1088970"/>
              <a:gd name="connsiteY68" fmla="*/ 1255768 h 1452744"/>
              <a:gd name="connsiteX69" fmla="*/ 45720 w 1088970"/>
              <a:gd name="connsiteY69" fmla="*/ 1210048 h 1452744"/>
              <a:gd name="connsiteX70" fmla="*/ 1043250 w 1088970"/>
              <a:gd name="connsiteY70" fmla="*/ 1058792 h 1452744"/>
              <a:gd name="connsiteX71" fmla="*/ 1088970 w 1088970"/>
              <a:gd name="connsiteY71" fmla="*/ 1104512 h 1452744"/>
              <a:gd name="connsiteX72" fmla="*/ 1043250 w 1088970"/>
              <a:gd name="connsiteY72" fmla="*/ 1150232 h 1452744"/>
              <a:gd name="connsiteX73" fmla="*/ 997530 w 1088970"/>
              <a:gd name="connsiteY73" fmla="*/ 1104512 h 1452744"/>
              <a:gd name="connsiteX74" fmla="*/ 1043250 w 1088970"/>
              <a:gd name="connsiteY74" fmla="*/ 1058792 h 1452744"/>
              <a:gd name="connsiteX75" fmla="*/ 876995 w 1088970"/>
              <a:gd name="connsiteY75" fmla="*/ 1058792 h 1452744"/>
              <a:gd name="connsiteX76" fmla="*/ 922715 w 1088970"/>
              <a:gd name="connsiteY76" fmla="*/ 1104512 h 1452744"/>
              <a:gd name="connsiteX77" fmla="*/ 876995 w 1088970"/>
              <a:gd name="connsiteY77" fmla="*/ 1150232 h 1452744"/>
              <a:gd name="connsiteX78" fmla="*/ 831275 w 1088970"/>
              <a:gd name="connsiteY78" fmla="*/ 1104512 h 1452744"/>
              <a:gd name="connsiteX79" fmla="*/ 876995 w 1088970"/>
              <a:gd name="connsiteY79" fmla="*/ 1058792 h 1452744"/>
              <a:gd name="connsiteX80" fmla="*/ 710740 w 1088970"/>
              <a:gd name="connsiteY80" fmla="*/ 1058792 h 1452744"/>
              <a:gd name="connsiteX81" fmla="*/ 756460 w 1088970"/>
              <a:gd name="connsiteY81" fmla="*/ 1104512 h 1452744"/>
              <a:gd name="connsiteX82" fmla="*/ 710740 w 1088970"/>
              <a:gd name="connsiteY82" fmla="*/ 1150232 h 1452744"/>
              <a:gd name="connsiteX83" fmla="*/ 665020 w 1088970"/>
              <a:gd name="connsiteY83" fmla="*/ 1104512 h 1452744"/>
              <a:gd name="connsiteX84" fmla="*/ 710740 w 1088970"/>
              <a:gd name="connsiteY84" fmla="*/ 1058792 h 1452744"/>
              <a:gd name="connsiteX85" fmla="*/ 544485 w 1088970"/>
              <a:gd name="connsiteY85" fmla="*/ 1058792 h 1452744"/>
              <a:gd name="connsiteX86" fmla="*/ 590205 w 1088970"/>
              <a:gd name="connsiteY86" fmla="*/ 1104512 h 1452744"/>
              <a:gd name="connsiteX87" fmla="*/ 544485 w 1088970"/>
              <a:gd name="connsiteY87" fmla="*/ 1150232 h 1452744"/>
              <a:gd name="connsiteX88" fmla="*/ 498765 w 1088970"/>
              <a:gd name="connsiteY88" fmla="*/ 1104512 h 1452744"/>
              <a:gd name="connsiteX89" fmla="*/ 544485 w 1088970"/>
              <a:gd name="connsiteY89" fmla="*/ 1058792 h 1452744"/>
              <a:gd name="connsiteX90" fmla="*/ 378230 w 1088970"/>
              <a:gd name="connsiteY90" fmla="*/ 1058792 h 1452744"/>
              <a:gd name="connsiteX91" fmla="*/ 423950 w 1088970"/>
              <a:gd name="connsiteY91" fmla="*/ 1104512 h 1452744"/>
              <a:gd name="connsiteX92" fmla="*/ 378230 w 1088970"/>
              <a:gd name="connsiteY92" fmla="*/ 1150232 h 1452744"/>
              <a:gd name="connsiteX93" fmla="*/ 332510 w 1088970"/>
              <a:gd name="connsiteY93" fmla="*/ 1104512 h 1452744"/>
              <a:gd name="connsiteX94" fmla="*/ 378230 w 1088970"/>
              <a:gd name="connsiteY94" fmla="*/ 1058792 h 1452744"/>
              <a:gd name="connsiteX95" fmla="*/ 211975 w 1088970"/>
              <a:gd name="connsiteY95" fmla="*/ 1058792 h 1452744"/>
              <a:gd name="connsiteX96" fmla="*/ 257695 w 1088970"/>
              <a:gd name="connsiteY96" fmla="*/ 1104512 h 1452744"/>
              <a:gd name="connsiteX97" fmla="*/ 211975 w 1088970"/>
              <a:gd name="connsiteY97" fmla="*/ 1150232 h 1452744"/>
              <a:gd name="connsiteX98" fmla="*/ 166255 w 1088970"/>
              <a:gd name="connsiteY98" fmla="*/ 1104512 h 1452744"/>
              <a:gd name="connsiteX99" fmla="*/ 211975 w 1088970"/>
              <a:gd name="connsiteY99" fmla="*/ 1058792 h 1452744"/>
              <a:gd name="connsiteX100" fmla="*/ 45720 w 1088970"/>
              <a:gd name="connsiteY100" fmla="*/ 1058792 h 1452744"/>
              <a:gd name="connsiteX101" fmla="*/ 91440 w 1088970"/>
              <a:gd name="connsiteY101" fmla="*/ 1104512 h 1452744"/>
              <a:gd name="connsiteX102" fmla="*/ 45720 w 1088970"/>
              <a:gd name="connsiteY102" fmla="*/ 1150232 h 1452744"/>
              <a:gd name="connsiteX103" fmla="*/ 0 w 1088970"/>
              <a:gd name="connsiteY103" fmla="*/ 1104512 h 1452744"/>
              <a:gd name="connsiteX104" fmla="*/ 45720 w 1088970"/>
              <a:gd name="connsiteY104" fmla="*/ 1058792 h 1452744"/>
              <a:gd name="connsiteX105" fmla="*/ 1043250 w 1088970"/>
              <a:gd name="connsiteY105" fmla="*/ 907536 h 1452744"/>
              <a:gd name="connsiteX106" fmla="*/ 1088970 w 1088970"/>
              <a:gd name="connsiteY106" fmla="*/ 953256 h 1452744"/>
              <a:gd name="connsiteX107" fmla="*/ 1043250 w 1088970"/>
              <a:gd name="connsiteY107" fmla="*/ 998976 h 1452744"/>
              <a:gd name="connsiteX108" fmla="*/ 997530 w 1088970"/>
              <a:gd name="connsiteY108" fmla="*/ 953256 h 1452744"/>
              <a:gd name="connsiteX109" fmla="*/ 1043250 w 1088970"/>
              <a:gd name="connsiteY109" fmla="*/ 907536 h 1452744"/>
              <a:gd name="connsiteX110" fmla="*/ 876995 w 1088970"/>
              <a:gd name="connsiteY110" fmla="*/ 907536 h 1452744"/>
              <a:gd name="connsiteX111" fmla="*/ 922715 w 1088970"/>
              <a:gd name="connsiteY111" fmla="*/ 953256 h 1452744"/>
              <a:gd name="connsiteX112" fmla="*/ 876995 w 1088970"/>
              <a:gd name="connsiteY112" fmla="*/ 998976 h 1452744"/>
              <a:gd name="connsiteX113" fmla="*/ 831275 w 1088970"/>
              <a:gd name="connsiteY113" fmla="*/ 953256 h 1452744"/>
              <a:gd name="connsiteX114" fmla="*/ 876995 w 1088970"/>
              <a:gd name="connsiteY114" fmla="*/ 907536 h 1452744"/>
              <a:gd name="connsiteX115" fmla="*/ 710740 w 1088970"/>
              <a:gd name="connsiteY115" fmla="*/ 907536 h 1452744"/>
              <a:gd name="connsiteX116" fmla="*/ 756460 w 1088970"/>
              <a:gd name="connsiteY116" fmla="*/ 953256 h 1452744"/>
              <a:gd name="connsiteX117" fmla="*/ 710740 w 1088970"/>
              <a:gd name="connsiteY117" fmla="*/ 998976 h 1452744"/>
              <a:gd name="connsiteX118" fmla="*/ 665020 w 1088970"/>
              <a:gd name="connsiteY118" fmla="*/ 953256 h 1452744"/>
              <a:gd name="connsiteX119" fmla="*/ 710740 w 1088970"/>
              <a:gd name="connsiteY119" fmla="*/ 907536 h 1452744"/>
              <a:gd name="connsiteX120" fmla="*/ 544485 w 1088970"/>
              <a:gd name="connsiteY120" fmla="*/ 907536 h 1452744"/>
              <a:gd name="connsiteX121" fmla="*/ 590205 w 1088970"/>
              <a:gd name="connsiteY121" fmla="*/ 953256 h 1452744"/>
              <a:gd name="connsiteX122" fmla="*/ 544485 w 1088970"/>
              <a:gd name="connsiteY122" fmla="*/ 998976 h 1452744"/>
              <a:gd name="connsiteX123" fmla="*/ 498765 w 1088970"/>
              <a:gd name="connsiteY123" fmla="*/ 953256 h 1452744"/>
              <a:gd name="connsiteX124" fmla="*/ 544485 w 1088970"/>
              <a:gd name="connsiteY124" fmla="*/ 907536 h 1452744"/>
              <a:gd name="connsiteX125" fmla="*/ 378230 w 1088970"/>
              <a:gd name="connsiteY125" fmla="*/ 907536 h 1452744"/>
              <a:gd name="connsiteX126" fmla="*/ 423950 w 1088970"/>
              <a:gd name="connsiteY126" fmla="*/ 953256 h 1452744"/>
              <a:gd name="connsiteX127" fmla="*/ 378230 w 1088970"/>
              <a:gd name="connsiteY127" fmla="*/ 998976 h 1452744"/>
              <a:gd name="connsiteX128" fmla="*/ 332510 w 1088970"/>
              <a:gd name="connsiteY128" fmla="*/ 953256 h 1452744"/>
              <a:gd name="connsiteX129" fmla="*/ 378230 w 1088970"/>
              <a:gd name="connsiteY129" fmla="*/ 907536 h 1452744"/>
              <a:gd name="connsiteX130" fmla="*/ 211975 w 1088970"/>
              <a:gd name="connsiteY130" fmla="*/ 907536 h 1452744"/>
              <a:gd name="connsiteX131" fmla="*/ 257695 w 1088970"/>
              <a:gd name="connsiteY131" fmla="*/ 953256 h 1452744"/>
              <a:gd name="connsiteX132" fmla="*/ 211975 w 1088970"/>
              <a:gd name="connsiteY132" fmla="*/ 998976 h 1452744"/>
              <a:gd name="connsiteX133" fmla="*/ 166255 w 1088970"/>
              <a:gd name="connsiteY133" fmla="*/ 953256 h 1452744"/>
              <a:gd name="connsiteX134" fmla="*/ 211975 w 1088970"/>
              <a:gd name="connsiteY134" fmla="*/ 907536 h 1452744"/>
              <a:gd name="connsiteX135" fmla="*/ 45720 w 1088970"/>
              <a:gd name="connsiteY135" fmla="*/ 907536 h 1452744"/>
              <a:gd name="connsiteX136" fmla="*/ 91440 w 1088970"/>
              <a:gd name="connsiteY136" fmla="*/ 953256 h 1452744"/>
              <a:gd name="connsiteX137" fmla="*/ 45720 w 1088970"/>
              <a:gd name="connsiteY137" fmla="*/ 998976 h 1452744"/>
              <a:gd name="connsiteX138" fmla="*/ 0 w 1088970"/>
              <a:gd name="connsiteY138" fmla="*/ 953256 h 1452744"/>
              <a:gd name="connsiteX139" fmla="*/ 45720 w 1088970"/>
              <a:gd name="connsiteY139" fmla="*/ 907536 h 1452744"/>
              <a:gd name="connsiteX140" fmla="*/ 1043250 w 1088970"/>
              <a:gd name="connsiteY140" fmla="*/ 756280 h 1452744"/>
              <a:gd name="connsiteX141" fmla="*/ 1088970 w 1088970"/>
              <a:gd name="connsiteY141" fmla="*/ 802000 h 1452744"/>
              <a:gd name="connsiteX142" fmla="*/ 1043250 w 1088970"/>
              <a:gd name="connsiteY142" fmla="*/ 847720 h 1452744"/>
              <a:gd name="connsiteX143" fmla="*/ 997530 w 1088970"/>
              <a:gd name="connsiteY143" fmla="*/ 802000 h 1452744"/>
              <a:gd name="connsiteX144" fmla="*/ 1043250 w 1088970"/>
              <a:gd name="connsiteY144" fmla="*/ 756280 h 1452744"/>
              <a:gd name="connsiteX145" fmla="*/ 876995 w 1088970"/>
              <a:gd name="connsiteY145" fmla="*/ 756280 h 1452744"/>
              <a:gd name="connsiteX146" fmla="*/ 922715 w 1088970"/>
              <a:gd name="connsiteY146" fmla="*/ 802000 h 1452744"/>
              <a:gd name="connsiteX147" fmla="*/ 876995 w 1088970"/>
              <a:gd name="connsiteY147" fmla="*/ 847720 h 1452744"/>
              <a:gd name="connsiteX148" fmla="*/ 831275 w 1088970"/>
              <a:gd name="connsiteY148" fmla="*/ 802000 h 1452744"/>
              <a:gd name="connsiteX149" fmla="*/ 876995 w 1088970"/>
              <a:gd name="connsiteY149" fmla="*/ 756280 h 1452744"/>
              <a:gd name="connsiteX150" fmla="*/ 710740 w 1088970"/>
              <a:gd name="connsiteY150" fmla="*/ 756280 h 1452744"/>
              <a:gd name="connsiteX151" fmla="*/ 756460 w 1088970"/>
              <a:gd name="connsiteY151" fmla="*/ 802000 h 1452744"/>
              <a:gd name="connsiteX152" fmla="*/ 710740 w 1088970"/>
              <a:gd name="connsiteY152" fmla="*/ 847720 h 1452744"/>
              <a:gd name="connsiteX153" fmla="*/ 665020 w 1088970"/>
              <a:gd name="connsiteY153" fmla="*/ 802000 h 1452744"/>
              <a:gd name="connsiteX154" fmla="*/ 710740 w 1088970"/>
              <a:gd name="connsiteY154" fmla="*/ 756280 h 1452744"/>
              <a:gd name="connsiteX155" fmla="*/ 544485 w 1088970"/>
              <a:gd name="connsiteY155" fmla="*/ 756280 h 1452744"/>
              <a:gd name="connsiteX156" fmla="*/ 590205 w 1088970"/>
              <a:gd name="connsiteY156" fmla="*/ 802000 h 1452744"/>
              <a:gd name="connsiteX157" fmla="*/ 544485 w 1088970"/>
              <a:gd name="connsiteY157" fmla="*/ 847720 h 1452744"/>
              <a:gd name="connsiteX158" fmla="*/ 498765 w 1088970"/>
              <a:gd name="connsiteY158" fmla="*/ 802000 h 1452744"/>
              <a:gd name="connsiteX159" fmla="*/ 544485 w 1088970"/>
              <a:gd name="connsiteY159" fmla="*/ 756280 h 1452744"/>
              <a:gd name="connsiteX160" fmla="*/ 378230 w 1088970"/>
              <a:gd name="connsiteY160" fmla="*/ 756280 h 1452744"/>
              <a:gd name="connsiteX161" fmla="*/ 423950 w 1088970"/>
              <a:gd name="connsiteY161" fmla="*/ 802000 h 1452744"/>
              <a:gd name="connsiteX162" fmla="*/ 378230 w 1088970"/>
              <a:gd name="connsiteY162" fmla="*/ 847720 h 1452744"/>
              <a:gd name="connsiteX163" fmla="*/ 332510 w 1088970"/>
              <a:gd name="connsiteY163" fmla="*/ 802000 h 1452744"/>
              <a:gd name="connsiteX164" fmla="*/ 378230 w 1088970"/>
              <a:gd name="connsiteY164" fmla="*/ 756280 h 1452744"/>
              <a:gd name="connsiteX165" fmla="*/ 211975 w 1088970"/>
              <a:gd name="connsiteY165" fmla="*/ 756280 h 1452744"/>
              <a:gd name="connsiteX166" fmla="*/ 257695 w 1088970"/>
              <a:gd name="connsiteY166" fmla="*/ 802000 h 1452744"/>
              <a:gd name="connsiteX167" fmla="*/ 211975 w 1088970"/>
              <a:gd name="connsiteY167" fmla="*/ 847720 h 1452744"/>
              <a:gd name="connsiteX168" fmla="*/ 166255 w 1088970"/>
              <a:gd name="connsiteY168" fmla="*/ 802000 h 1452744"/>
              <a:gd name="connsiteX169" fmla="*/ 211975 w 1088970"/>
              <a:gd name="connsiteY169" fmla="*/ 756280 h 1452744"/>
              <a:gd name="connsiteX170" fmla="*/ 45720 w 1088970"/>
              <a:gd name="connsiteY170" fmla="*/ 756280 h 1452744"/>
              <a:gd name="connsiteX171" fmla="*/ 91440 w 1088970"/>
              <a:gd name="connsiteY171" fmla="*/ 802000 h 1452744"/>
              <a:gd name="connsiteX172" fmla="*/ 45720 w 1088970"/>
              <a:gd name="connsiteY172" fmla="*/ 847720 h 1452744"/>
              <a:gd name="connsiteX173" fmla="*/ 0 w 1088970"/>
              <a:gd name="connsiteY173" fmla="*/ 802000 h 1452744"/>
              <a:gd name="connsiteX174" fmla="*/ 45720 w 1088970"/>
              <a:gd name="connsiteY174" fmla="*/ 756280 h 1452744"/>
              <a:gd name="connsiteX175" fmla="*/ 1043250 w 1088970"/>
              <a:gd name="connsiteY175" fmla="*/ 605024 h 1452744"/>
              <a:gd name="connsiteX176" fmla="*/ 1088970 w 1088970"/>
              <a:gd name="connsiteY176" fmla="*/ 650744 h 1452744"/>
              <a:gd name="connsiteX177" fmla="*/ 1043250 w 1088970"/>
              <a:gd name="connsiteY177" fmla="*/ 696464 h 1452744"/>
              <a:gd name="connsiteX178" fmla="*/ 997530 w 1088970"/>
              <a:gd name="connsiteY178" fmla="*/ 650744 h 1452744"/>
              <a:gd name="connsiteX179" fmla="*/ 1043250 w 1088970"/>
              <a:gd name="connsiteY179" fmla="*/ 605024 h 1452744"/>
              <a:gd name="connsiteX180" fmla="*/ 876995 w 1088970"/>
              <a:gd name="connsiteY180" fmla="*/ 605024 h 1452744"/>
              <a:gd name="connsiteX181" fmla="*/ 922715 w 1088970"/>
              <a:gd name="connsiteY181" fmla="*/ 650744 h 1452744"/>
              <a:gd name="connsiteX182" fmla="*/ 876995 w 1088970"/>
              <a:gd name="connsiteY182" fmla="*/ 696464 h 1452744"/>
              <a:gd name="connsiteX183" fmla="*/ 831275 w 1088970"/>
              <a:gd name="connsiteY183" fmla="*/ 650744 h 1452744"/>
              <a:gd name="connsiteX184" fmla="*/ 876995 w 1088970"/>
              <a:gd name="connsiteY184" fmla="*/ 605024 h 1452744"/>
              <a:gd name="connsiteX185" fmla="*/ 710740 w 1088970"/>
              <a:gd name="connsiteY185" fmla="*/ 605024 h 1452744"/>
              <a:gd name="connsiteX186" fmla="*/ 756460 w 1088970"/>
              <a:gd name="connsiteY186" fmla="*/ 650744 h 1452744"/>
              <a:gd name="connsiteX187" fmla="*/ 710740 w 1088970"/>
              <a:gd name="connsiteY187" fmla="*/ 696464 h 1452744"/>
              <a:gd name="connsiteX188" fmla="*/ 665020 w 1088970"/>
              <a:gd name="connsiteY188" fmla="*/ 650744 h 1452744"/>
              <a:gd name="connsiteX189" fmla="*/ 710740 w 1088970"/>
              <a:gd name="connsiteY189" fmla="*/ 605024 h 1452744"/>
              <a:gd name="connsiteX190" fmla="*/ 544485 w 1088970"/>
              <a:gd name="connsiteY190" fmla="*/ 605024 h 1452744"/>
              <a:gd name="connsiteX191" fmla="*/ 590205 w 1088970"/>
              <a:gd name="connsiteY191" fmla="*/ 650744 h 1452744"/>
              <a:gd name="connsiteX192" fmla="*/ 544485 w 1088970"/>
              <a:gd name="connsiteY192" fmla="*/ 696464 h 1452744"/>
              <a:gd name="connsiteX193" fmla="*/ 498765 w 1088970"/>
              <a:gd name="connsiteY193" fmla="*/ 650744 h 1452744"/>
              <a:gd name="connsiteX194" fmla="*/ 544485 w 1088970"/>
              <a:gd name="connsiteY194" fmla="*/ 605024 h 1452744"/>
              <a:gd name="connsiteX195" fmla="*/ 378230 w 1088970"/>
              <a:gd name="connsiteY195" fmla="*/ 605024 h 1452744"/>
              <a:gd name="connsiteX196" fmla="*/ 423950 w 1088970"/>
              <a:gd name="connsiteY196" fmla="*/ 650744 h 1452744"/>
              <a:gd name="connsiteX197" fmla="*/ 378230 w 1088970"/>
              <a:gd name="connsiteY197" fmla="*/ 696464 h 1452744"/>
              <a:gd name="connsiteX198" fmla="*/ 332510 w 1088970"/>
              <a:gd name="connsiteY198" fmla="*/ 650744 h 1452744"/>
              <a:gd name="connsiteX199" fmla="*/ 378230 w 1088970"/>
              <a:gd name="connsiteY199" fmla="*/ 605024 h 1452744"/>
              <a:gd name="connsiteX200" fmla="*/ 211975 w 1088970"/>
              <a:gd name="connsiteY200" fmla="*/ 605024 h 1452744"/>
              <a:gd name="connsiteX201" fmla="*/ 257695 w 1088970"/>
              <a:gd name="connsiteY201" fmla="*/ 650744 h 1452744"/>
              <a:gd name="connsiteX202" fmla="*/ 211975 w 1088970"/>
              <a:gd name="connsiteY202" fmla="*/ 696464 h 1452744"/>
              <a:gd name="connsiteX203" fmla="*/ 166255 w 1088970"/>
              <a:gd name="connsiteY203" fmla="*/ 650744 h 1452744"/>
              <a:gd name="connsiteX204" fmla="*/ 211975 w 1088970"/>
              <a:gd name="connsiteY204" fmla="*/ 605024 h 1452744"/>
              <a:gd name="connsiteX205" fmla="*/ 45720 w 1088970"/>
              <a:gd name="connsiteY205" fmla="*/ 605024 h 1452744"/>
              <a:gd name="connsiteX206" fmla="*/ 91440 w 1088970"/>
              <a:gd name="connsiteY206" fmla="*/ 650744 h 1452744"/>
              <a:gd name="connsiteX207" fmla="*/ 45720 w 1088970"/>
              <a:gd name="connsiteY207" fmla="*/ 696464 h 1452744"/>
              <a:gd name="connsiteX208" fmla="*/ 0 w 1088970"/>
              <a:gd name="connsiteY208" fmla="*/ 650744 h 1452744"/>
              <a:gd name="connsiteX209" fmla="*/ 45720 w 1088970"/>
              <a:gd name="connsiteY209" fmla="*/ 605024 h 1452744"/>
              <a:gd name="connsiteX210" fmla="*/ 1043250 w 1088970"/>
              <a:gd name="connsiteY210" fmla="*/ 453768 h 1452744"/>
              <a:gd name="connsiteX211" fmla="*/ 1088970 w 1088970"/>
              <a:gd name="connsiteY211" fmla="*/ 499488 h 1452744"/>
              <a:gd name="connsiteX212" fmla="*/ 1043250 w 1088970"/>
              <a:gd name="connsiteY212" fmla="*/ 545208 h 1452744"/>
              <a:gd name="connsiteX213" fmla="*/ 997530 w 1088970"/>
              <a:gd name="connsiteY213" fmla="*/ 499488 h 1452744"/>
              <a:gd name="connsiteX214" fmla="*/ 1043250 w 1088970"/>
              <a:gd name="connsiteY214" fmla="*/ 453768 h 1452744"/>
              <a:gd name="connsiteX215" fmla="*/ 876995 w 1088970"/>
              <a:gd name="connsiteY215" fmla="*/ 453768 h 1452744"/>
              <a:gd name="connsiteX216" fmla="*/ 922715 w 1088970"/>
              <a:gd name="connsiteY216" fmla="*/ 499488 h 1452744"/>
              <a:gd name="connsiteX217" fmla="*/ 876995 w 1088970"/>
              <a:gd name="connsiteY217" fmla="*/ 545208 h 1452744"/>
              <a:gd name="connsiteX218" fmla="*/ 831275 w 1088970"/>
              <a:gd name="connsiteY218" fmla="*/ 499488 h 1452744"/>
              <a:gd name="connsiteX219" fmla="*/ 876995 w 1088970"/>
              <a:gd name="connsiteY219" fmla="*/ 453768 h 1452744"/>
              <a:gd name="connsiteX220" fmla="*/ 710740 w 1088970"/>
              <a:gd name="connsiteY220" fmla="*/ 453768 h 1452744"/>
              <a:gd name="connsiteX221" fmla="*/ 756460 w 1088970"/>
              <a:gd name="connsiteY221" fmla="*/ 499488 h 1452744"/>
              <a:gd name="connsiteX222" fmla="*/ 710740 w 1088970"/>
              <a:gd name="connsiteY222" fmla="*/ 545208 h 1452744"/>
              <a:gd name="connsiteX223" fmla="*/ 665020 w 1088970"/>
              <a:gd name="connsiteY223" fmla="*/ 499488 h 1452744"/>
              <a:gd name="connsiteX224" fmla="*/ 710740 w 1088970"/>
              <a:gd name="connsiteY224" fmla="*/ 453768 h 1452744"/>
              <a:gd name="connsiteX225" fmla="*/ 544485 w 1088970"/>
              <a:gd name="connsiteY225" fmla="*/ 453768 h 1452744"/>
              <a:gd name="connsiteX226" fmla="*/ 590205 w 1088970"/>
              <a:gd name="connsiteY226" fmla="*/ 499488 h 1452744"/>
              <a:gd name="connsiteX227" fmla="*/ 544485 w 1088970"/>
              <a:gd name="connsiteY227" fmla="*/ 545208 h 1452744"/>
              <a:gd name="connsiteX228" fmla="*/ 498765 w 1088970"/>
              <a:gd name="connsiteY228" fmla="*/ 499488 h 1452744"/>
              <a:gd name="connsiteX229" fmla="*/ 544485 w 1088970"/>
              <a:gd name="connsiteY229" fmla="*/ 453768 h 1452744"/>
              <a:gd name="connsiteX230" fmla="*/ 378230 w 1088970"/>
              <a:gd name="connsiteY230" fmla="*/ 453768 h 1452744"/>
              <a:gd name="connsiteX231" fmla="*/ 423950 w 1088970"/>
              <a:gd name="connsiteY231" fmla="*/ 499488 h 1452744"/>
              <a:gd name="connsiteX232" fmla="*/ 378230 w 1088970"/>
              <a:gd name="connsiteY232" fmla="*/ 545208 h 1452744"/>
              <a:gd name="connsiteX233" fmla="*/ 332510 w 1088970"/>
              <a:gd name="connsiteY233" fmla="*/ 499488 h 1452744"/>
              <a:gd name="connsiteX234" fmla="*/ 378230 w 1088970"/>
              <a:gd name="connsiteY234" fmla="*/ 453768 h 1452744"/>
              <a:gd name="connsiteX235" fmla="*/ 211975 w 1088970"/>
              <a:gd name="connsiteY235" fmla="*/ 453768 h 1452744"/>
              <a:gd name="connsiteX236" fmla="*/ 257695 w 1088970"/>
              <a:gd name="connsiteY236" fmla="*/ 499488 h 1452744"/>
              <a:gd name="connsiteX237" fmla="*/ 211975 w 1088970"/>
              <a:gd name="connsiteY237" fmla="*/ 545208 h 1452744"/>
              <a:gd name="connsiteX238" fmla="*/ 166255 w 1088970"/>
              <a:gd name="connsiteY238" fmla="*/ 499488 h 1452744"/>
              <a:gd name="connsiteX239" fmla="*/ 211975 w 1088970"/>
              <a:gd name="connsiteY239" fmla="*/ 453768 h 1452744"/>
              <a:gd name="connsiteX240" fmla="*/ 45720 w 1088970"/>
              <a:gd name="connsiteY240" fmla="*/ 453768 h 1452744"/>
              <a:gd name="connsiteX241" fmla="*/ 91440 w 1088970"/>
              <a:gd name="connsiteY241" fmla="*/ 499488 h 1452744"/>
              <a:gd name="connsiteX242" fmla="*/ 45720 w 1088970"/>
              <a:gd name="connsiteY242" fmla="*/ 545208 h 1452744"/>
              <a:gd name="connsiteX243" fmla="*/ 0 w 1088970"/>
              <a:gd name="connsiteY243" fmla="*/ 499488 h 1452744"/>
              <a:gd name="connsiteX244" fmla="*/ 45720 w 1088970"/>
              <a:gd name="connsiteY244" fmla="*/ 453768 h 1452744"/>
              <a:gd name="connsiteX245" fmla="*/ 1043250 w 1088970"/>
              <a:gd name="connsiteY245" fmla="*/ 302512 h 1452744"/>
              <a:gd name="connsiteX246" fmla="*/ 1088970 w 1088970"/>
              <a:gd name="connsiteY246" fmla="*/ 348232 h 1452744"/>
              <a:gd name="connsiteX247" fmla="*/ 1043250 w 1088970"/>
              <a:gd name="connsiteY247" fmla="*/ 393952 h 1452744"/>
              <a:gd name="connsiteX248" fmla="*/ 997530 w 1088970"/>
              <a:gd name="connsiteY248" fmla="*/ 348232 h 1452744"/>
              <a:gd name="connsiteX249" fmla="*/ 1043250 w 1088970"/>
              <a:gd name="connsiteY249" fmla="*/ 302512 h 1452744"/>
              <a:gd name="connsiteX250" fmla="*/ 876995 w 1088970"/>
              <a:gd name="connsiteY250" fmla="*/ 302512 h 1452744"/>
              <a:gd name="connsiteX251" fmla="*/ 922715 w 1088970"/>
              <a:gd name="connsiteY251" fmla="*/ 348232 h 1452744"/>
              <a:gd name="connsiteX252" fmla="*/ 876995 w 1088970"/>
              <a:gd name="connsiteY252" fmla="*/ 393952 h 1452744"/>
              <a:gd name="connsiteX253" fmla="*/ 831275 w 1088970"/>
              <a:gd name="connsiteY253" fmla="*/ 348232 h 1452744"/>
              <a:gd name="connsiteX254" fmla="*/ 876995 w 1088970"/>
              <a:gd name="connsiteY254" fmla="*/ 302512 h 1452744"/>
              <a:gd name="connsiteX255" fmla="*/ 710740 w 1088970"/>
              <a:gd name="connsiteY255" fmla="*/ 302512 h 1452744"/>
              <a:gd name="connsiteX256" fmla="*/ 756460 w 1088970"/>
              <a:gd name="connsiteY256" fmla="*/ 348232 h 1452744"/>
              <a:gd name="connsiteX257" fmla="*/ 710740 w 1088970"/>
              <a:gd name="connsiteY257" fmla="*/ 393952 h 1452744"/>
              <a:gd name="connsiteX258" fmla="*/ 665020 w 1088970"/>
              <a:gd name="connsiteY258" fmla="*/ 348232 h 1452744"/>
              <a:gd name="connsiteX259" fmla="*/ 710740 w 1088970"/>
              <a:gd name="connsiteY259" fmla="*/ 302512 h 1452744"/>
              <a:gd name="connsiteX260" fmla="*/ 544485 w 1088970"/>
              <a:gd name="connsiteY260" fmla="*/ 302512 h 1452744"/>
              <a:gd name="connsiteX261" fmla="*/ 590205 w 1088970"/>
              <a:gd name="connsiteY261" fmla="*/ 348232 h 1452744"/>
              <a:gd name="connsiteX262" fmla="*/ 544485 w 1088970"/>
              <a:gd name="connsiteY262" fmla="*/ 393952 h 1452744"/>
              <a:gd name="connsiteX263" fmla="*/ 498765 w 1088970"/>
              <a:gd name="connsiteY263" fmla="*/ 348232 h 1452744"/>
              <a:gd name="connsiteX264" fmla="*/ 544485 w 1088970"/>
              <a:gd name="connsiteY264" fmla="*/ 302512 h 1452744"/>
              <a:gd name="connsiteX265" fmla="*/ 378230 w 1088970"/>
              <a:gd name="connsiteY265" fmla="*/ 302512 h 1452744"/>
              <a:gd name="connsiteX266" fmla="*/ 423950 w 1088970"/>
              <a:gd name="connsiteY266" fmla="*/ 348232 h 1452744"/>
              <a:gd name="connsiteX267" fmla="*/ 378230 w 1088970"/>
              <a:gd name="connsiteY267" fmla="*/ 393952 h 1452744"/>
              <a:gd name="connsiteX268" fmla="*/ 332510 w 1088970"/>
              <a:gd name="connsiteY268" fmla="*/ 348232 h 1452744"/>
              <a:gd name="connsiteX269" fmla="*/ 378230 w 1088970"/>
              <a:gd name="connsiteY269" fmla="*/ 302512 h 1452744"/>
              <a:gd name="connsiteX270" fmla="*/ 211975 w 1088970"/>
              <a:gd name="connsiteY270" fmla="*/ 302512 h 1452744"/>
              <a:gd name="connsiteX271" fmla="*/ 257695 w 1088970"/>
              <a:gd name="connsiteY271" fmla="*/ 348232 h 1452744"/>
              <a:gd name="connsiteX272" fmla="*/ 211975 w 1088970"/>
              <a:gd name="connsiteY272" fmla="*/ 393952 h 1452744"/>
              <a:gd name="connsiteX273" fmla="*/ 166255 w 1088970"/>
              <a:gd name="connsiteY273" fmla="*/ 348232 h 1452744"/>
              <a:gd name="connsiteX274" fmla="*/ 211975 w 1088970"/>
              <a:gd name="connsiteY274" fmla="*/ 302512 h 1452744"/>
              <a:gd name="connsiteX275" fmla="*/ 45720 w 1088970"/>
              <a:gd name="connsiteY275" fmla="*/ 302512 h 1452744"/>
              <a:gd name="connsiteX276" fmla="*/ 91440 w 1088970"/>
              <a:gd name="connsiteY276" fmla="*/ 348232 h 1452744"/>
              <a:gd name="connsiteX277" fmla="*/ 45720 w 1088970"/>
              <a:gd name="connsiteY277" fmla="*/ 393952 h 1452744"/>
              <a:gd name="connsiteX278" fmla="*/ 0 w 1088970"/>
              <a:gd name="connsiteY278" fmla="*/ 348232 h 1452744"/>
              <a:gd name="connsiteX279" fmla="*/ 45720 w 1088970"/>
              <a:gd name="connsiteY279" fmla="*/ 302512 h 1452744"/>
              <a:gd name="connsiteX280" fmla="*/ 1043250 w 1088970"/>
              <a:gd name="connsiteY280" fmla="*/ 151256 h 1452744"/>
              <a:gd name="connsiteX281" fmla="*/ 1088970 w 1088970"/>
              <a:gd name="connsiteY281" fmla="*/ 196976 h 1452744"/>
              <a:gd name="connsiteX282" fmla="*/ 1043250 w 1088970"/>
              <a:gd name="connsiteY282" fmla="*/ 242696 h 1452744"/>
              <a:gd name="connsiteX283" fmla="*/ 997530 w 1088970"/>
              <a:gd name="connsiteY283" fmla="*/ 196976 h 1452744"/>
              <a:gd name="connsiteX284" fmla="*/ 1043250 w 1088970"/>
              <a:gd name="connsiteY284" fmla="*/ 151256 h 1452744"/>
              <a:gd name="connsiteX285" fmla="*/ 876995 w 1088970"/>
              <a:gd name="connsiteY285" fmla="*/ 151256 h 1452744"/>
              <a:gd name="connsiteX286" fmla="*/ 922715 w 1088970"/>
              <a:gd name="connsiteY286" fmla="*/ 196976 h 1452744"/>
              <a:gd name="connsiteX287" fmla="*/ 876995 w 1088970"/>
              <a:gd name="connsiteY287" fmla="*/ 242696 h 1452744"/>
              <a:gd name="connsiteX288" fmla="*/ 831275 w 1088970"/>
              <a:gd name="connsiteY288" fmla="*/ 196976 h 1452744"/>
              <a:gd name="connsiteX289" fmla="*/ 876995 w 1088970"/>
              <a:gd name="connsiteY289" fmla="*/ 151256 h 1452744"/>
              <a:gd name="connsiteX290" fmla="*/ 710740 w 1088970"/>
              <a:gd name="connsiteY290" fmla="*/ 151256 h 1452744"/>
              <a:gd name="connsiteX291" fmla="*/ 756460 w 1088970"/>
              <a:gd name="connsiteY291" fmla="*/ 196976 h 1452744"/>
              <a:gd name="connsiteX292" fmla="*/ 710740 w 1088970"/>
              <a:gd name="connsiteY292" fmla="*/ 242696 h 1452744"/>
              <a:gd name="connsiteX293" fmla="*/ 665020 w 1088970"/>
              <a:gd name="connsiteY293" fmla="*/ 196976 h 1452744"/>
              <a:gd name="connsiteX294" fmla="*/ 710740 w 1088970"/>
              <a:gd name="connsiteY294" fmla="*/ 151256 h 1452744"/>
              <a:gd name="connsiteX295" fmla="*/ 544485 w 1088970"/>
              <a:gd name="connsiteY295" fmla="*/ 151256 h 1452744"/>
              <a:gd name="connsiteX296" fmla="*/ 590205 w 1088970"/>
              <a:gd name="connsiteY296" fmla="*/ 196976 h 1452744"/>
              <a:gd name="connsiteX297" fmla="*/ 544485 w 1088970"/>
              <a:gd name="connsiteY297" fmla="*/ 242696 h 1452744"/>
              <a:gd name="connsiteX298" fmla="*/ 498765 w 1088970"/>
              <a:gd name="connsiteY298" fmla="*/ 196976 h 1452744"/>
              <a:gd name="connsiteX299" fmla="*/ 544485 w 1088970"/>
              <a:gd name="connsiteY299" fmla="*/ 151256 h 1452744"/>
              <a:gd name="connsiteX300" fmla="*/ 378230 w 1088970"/>
              <a:gd name="connsiteY300" fmla="*/ 151256 h 1452744"/>
              <a:gd name="connsiteX301" fmla="*/ 423950 w 1088970"/>
              <a:gd name="connsiteY301" fmla="*/ 196976 h 1452744"/>
              <a:gd name="connsiteX302" fmla="*/ 378230 w 1088970"/>
              <a:gd name="connsiteY302" fmla="*/ 242696 h 1452744"/>
              <a:gd name="connsiteX303" fmla="*/ 332510 w 1088970"/>
              <a:gd name="connsiteY303" fmla="*/ 196976 h 1452744"/>
              <a:gd name="connsiteX304" fmla="*/ 378230 w 1088970"/>
              <a:gd name="connsiteY304" fmla="*/ 151256 h 1452744"/>
              <a:gd name="connsiteX305" fmla="*/ 211975 w 1088970"/>
              <a:gd name="connsiteY305" fmla="*/ 151256 h 1452744"/>
              <a:gd name="connsiteX306" fmla="*/ 257695 w 1088970"/>
              <a:gd name="connsiteY306" fmla="*/ 196976 h 1452744"/>
              <a:gd name="connsiteX307" fmla="*/ 211975 w 1088970"/>
              <a:gd name="connsiteY307" fmla="*/ 242696 h 1452744"/>
              <a:gd name="connsiteX308" fmla="*/ 166255 w 1088970"/>
              <a:gd name="connsiteY308" fmla="*/ 196976 h 1452744"/>
              <a:gd name="connsiteX309" fmla="*/ 211975 w 1088970"/>
              <a:gd name="connsiteY309" fmla="*/ 151256 h 1452744"/>
              <a:gd name="connsiteX310" fmla="*/ 45720 w 1088970"/>
              <a:gd name="connsiteY310" fmla="*/ 151256 h 1452744"/>
              <a:gd name="connsiteX311" fmla="*/ 91440 w 1088970"/>
              <a:gd name="connsiteY311" fmla="*/ 196976 h 1452744"/>
              <a:gd name="connsiteX312" fmla="*/ 45720 w 1088970"/>
              <a:gd name="connsiteY312" fmla="*/ 242696 h 1452744"/>
              <a:gd name="connsiteX313" fmla="*/ 0 w 1088970"/>
              <a:gd name="connsiteY313" fmla="*/ 196976 h 1452744"/>
              <a:gd name="connsiteX314" fmla="*/ 45720 w 1088970"/>
              <a:gd name="connsiteY314" fmla="*/ 151256 h 1452744"/>
              <a:gd name="connsiteX315" fmla="*/ 1043250 w 1088970"/>
              <a:gd name="connsiteY315" fmla="*/ 0 h 1452744"/>
              <a:gd name="connsiteX316" fmla="*/ 1088970 w 1088970"/>
              <a:gd name="connsiteY316" fmla="*/ 45720 h 1452744"/>
              <a:gd name="connsiteX317" fmla="*/ 1043250 w 1088970"/>
              <a:gd name="connsiteY317" fmla="*/ 91440 h 1452744"/>
              <a:gd name="connsiteX318" fmla="*/ 997530 w 1088970"/>
              <a:gd name="connsiteY318" fmla="*/ 45720 h 1452744"/>
              <a:gd name="connsiteX319" fmla="*/ 1043250 w 1088970"/>
              <a:gd name="connsiteY319" fmla="*/ 0 h 1452744"/>
              <a:gd name="connsiteX320" fmla="*/ 876995 w 1088970"/>
              <a:gd name="connsiteY320" fmla="*/ 0 h 1452744"/>
              <a:gd name="connsiteX321" fmla="*/ 922715 w 1088970"/>
              <a:gd name="connsiteY321" fmla="*/ 45720 h 1452744"/>
              <a:gd name="connsiteX322" fmla="*/ 876995 w 1088970"/>
              <a:gd name="connsiteY322" fmla="*/ 91440 h 1452744"/>
              <a:gd name="connsiteX323" fmla="*/ 831275 w 1088970"/>
              <a:gd name="connsiteY323" fmla="*/ 45720 h 1452744"/>
              <a:gd name="connsiteX324" fmla="*/ 876995 w 1088970"/>
              <a:gd name="connsiteY324" fmla="*/ 0 h 1452744"/>
              <a:gd name="connsiteX325" fmla="*/ 710740 w 1088970"/>
              <a:gd name="connsiteY325" fmla="*/ 0 h 1452744"/>
              <a:gd name="connsiteX326" fmla="*/ 756460 w 1088970"/>
              <a:gd name="connsiteY326" fmla="*/ 45720 h 1452744"/>
              <a:gd name="connsiteX327" fmla="*/ 710740 w 1088970"/>
              <a:gd name="connsiteY327" fmla="*/ 91440 h 1452744"/>
              <a:gd name="connsiteX328" fmla="*/ 665020 w 1088970"/>
              <a:gd name="connsiteY328" fmla="*/ 45720 h 1452744"/>
              <a:gd name="connsiteX329" fmla="*/ 710740 w 1088970"/>
              <a:gd name="connsiteY329" fmla="*/ 0 h 1452744"/>
              <a:gd name="connsiteX330" fmla="*/ 544485 w 1088970"/>
              <a:gd name="connsiteY330" fmla="*/ 0 h 1452744"/>
              <a:gd name="connsiteX331" fmla="*/ 590205 w 1088970"/>
              <a:gd name="connsiteY331" fmla="*/ 45720 h 1452744"/>
              <a:gd name="connsiteX332" fmla="*/ 544485 w 1088970"/>
              <a:gd name="connsiteY332" fmla="*/ 91440 h 1452744"/>
              <a:gd name="connsiteX333" fmla="*/ 498765 w 1088970"/>
              <a:gd name="connsiteY333" fmla="*/ 45720 h 1452744"/>
              <a:gd name="connsiteX334" fmla="*/ 544485 w 1088970"/>
              <a:gd name="connsiteY334" fmla="*/ 0 h 1452744"/>
              <a:gd name="connsiteX335" fmla="*/ 378230 w 1088970"/>
              <a:gd name="connsiteY335" fmla="*/ 0 h 1452744"/>
              <a:gd name="connsiteX336" fmla="*/ 423950 w 1088970"/>
              <a:gd name="connsiteY336" fmla="*/ 45720 h 1452744"/>
              <a:gd name="connsiteX337" fmla="*/ 378230 w 1088970"/>
              <a:gd name="connsiteY337" fmla="*/ 91440 h 1452744"/>
              <a:gd name="connsiteX338" fmla="*/ 332510 w 1088970"/>
              <a:gd name="connsiteY338" fmla="*/ 45720 h 1452744"/>
              <a:gd name="connsiteX339" fmla="*/ 378230 w 1088970"/>
              <a:gd name="connsiteY339" fmla="*/ 0 h 1452744"/>
              <a:gd name="connsiteX340" fmla="*/ 211975 w 1088970"/>
              <a:gd name="connsiteY340" fmla="*/ 0 h 1452744"/>
              <a:gd name="connsiteX341" fmla="*/ 257695 w 1088970"/>
              <a:gd name="connsiteY341" fmla="*/ 45720 h 1452744"/>
              <a:gd name="connsiteX342" fmla="*/ 211975 w 1088970"/>
              <a:gd name="connsiteY342" fmla="*/ 91440 h 1452744"/>
              <a:gd name="connsiteX343" fmla="*/ 166255 w 1088970"/>
              <a:gd name="connsiteY343" fmla="*/ 45720 h 1452744"/>
              <a:gd name="connsiteX344" fmla="*/ 211975 w 1088970"/>
              <a:gd name="connsiteY344" fmla="*/ 0 h 1452744"/>
              <a:gd name="connsiteX345" fmla="*/ 45720 w 1088970"/>
              <a:gd name="connsiteY345" fmla="*/ 0 h 1452744"/>
              <a:gd name="connsiteX346" fmla="*/ 91440 w 1088970"/>
              <a:gd name="connsiteY346" fmla="*/ 45720 h 1452744"/>
              <a:gd name="connsiteX347" fmla="*/ 45720 w 1088970"/>
              <a:gd name="connsiteY347" fmla="*/ 91440 h 1452744"/>
              <a:gd name="connsiteX348" fmla="*/ 0 w 1088970"/>
              <a:gd name="connsiteY348" fmla="*/ 45720 h 1452744"/>
              <a:gd name="connsiteX349" fmla="*/ 45720 w 1088970"/>
              <a:gd name="connsiteY349" fmla="*/ 0 h 1452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Lst>
            <a:rect l="l" t="t" r="r" b="b"/>
            <a:pathLst>
              <a:path w="699042" h="932560">
                <a:moveTo>
                  <a:pt x="669693" y="873862"/>
                </a:moveTo>
                <a:cubicBezTo>
                  <a:pt x="685902" y="873862"/>
                  <a:pt x="699042" y="887002"/>
                  <a:pt x="699042" y="903211"/>
                </a:cubicBezTo>
                <a:cubicBezTo>
                  <a:pt x="699042" y="919420"/>
                  <a:pt x="685902" y="932560"/>
                  <a:pt x="669693" y="932560"/>
                </a:cubicBezTo>
                <a:cubicBezTo>
                  <a:pt x="653484" y="932560"/>
                  <a:pt x="640344" y="919420"/>
                  <a:pt x="640344" y="903211"/>
                </a:cubicBezTo>
                <a:cubicBezTo>
                  <a:pt x="640344" y="887002"/>
                  <a:pt x="653484" y="873862"/>
                  <a:pt x="669693" y="873862"/>
                </a:cubicBezTo>
                <a:close/>
                <a:moveTo>
                  <a:pt x="562969" y="873862"/>
                </a:moveTo>
                <a:cubicBezTo>
                  <a:pt x="579178" y="873862"/>
                  <a:pt x="592318" y="887002"/>
                  <a:pt x="592318" y="903211"/>
                </a:cubicBezTo>
                <a:cubicBezTo>
                  <a:pt x="592318" y="919420"/>
                  <a:pt x="579178" y="932560"/>
                  <a:pt x="562969" y="932560"/>
                </a:cubicBezTo>
                <a:cubicBezTo>
                  <a:pt x="546760" y="932560"/>
                  <a:pt x="533620" y="919420"/>
                  <a:pt x="533620" y="903211"/>
                </a:cubicBezTo>
                <a:cubicBezTo>
                  <a:pt x="533620" y="887002"/>
                  <a:pt x="546760" y="873862"/>
                  <a:pt x="562969" y="873862"/>
                </a:cubicBezTo>
                <a:close/>
                <a:moveTo>
                  <a:pt x="456245" y="873862"/>
                </a:moveTo>
                <a:cubicBezTo>
                  <a:pt x="472454" y="873862"/>
                  <a:pt x="485594" y="887002"/>
                  <a:pt x="485594" y="903211"/>
                </a:cubicBezTo>
                <a:cubicBezTo>
                  <a:pt x="485594" y="919420"/>
                  <a:pt x="472454" y="932560"/>
                  <a:pt x="456245" y="932560"/>
                </a:cubicBezTo>
                <a:cubicBezTo>
                  <a:pt x="440036" y="932560"/>
                  <a:pt x="426896" y="919420"/>
                  <a:pt x="426896" y="903211"/>
                </a:cubicBezTo>
                <a:cubicBezTo>
                  <a:pt x="426896" y="887002"/>
                  <a:pt x="440036" y="873862"/>
                  <a:pt x="456245" y="873862"/>
                </a:cubicBezTo>
                <a:close/>
                <a:moveTo>
                  <a:pt x="349521" y="873862"/>
                </a:moveTo>
                <a:cubicBezTo>
                  <a:pt x="365730" y="873862"/>
                  <a:pt x="378870" y="887002"/>
                  <a:pt x="378870" y="903211"/>
                </a:cubicBezTo>
                <a:cubicBezTo>
                  <a:pt x="378870" y="919420"/>
                  <a:pt x="365730" y="932560"/>
                  <a:pt x="349521" y="932560"/>
                </a:cubicBezTo>
                <a:cubicBezTo>
                  <a:pt x="333312" y="932560"/>
                  <a:pt x="320172" y="919420"/>
                  <a:pt x="320172" y="903211"/>
                </a:cubicBezTo>
                <a:cubicBezTo>
                  <a:pt x="320172" y="887002"/>
                  <a:pt x="333312" y="873862"/>
                  <a:pt x="349521" y="873862"/>
                </a:cubicBezTo>
                <a:close/>
                <a:moveTo>
                  <a:pt x="242797" y="873862"/>
                </a:moveTo>
                <a:cubicBezTo>
                  <a:pt x="259006" y="873862"/>
                  <a:pt x="272146" y="887002"/>
                  <a:pt x="272146" y="903211"/>
                </a:cubicBezTo>
                <a:cubicBezTo>
                  <a:pt x="272146" y="919420"/>
                  <a:pt x="259006" y="932560"/>
                  <a:pt x="242797" y="932560"/>
                </a:cubicBezTo>
                <a:cubicBezTo>
                  <a:pt x="226588" y="932560"/>
                  <a:pt x="213448" y="919420"/>
                  <a:pt x="213448" y="903211"/>
                </a:cubicBezTo>
                <a:cubicBezTo>
                  <a:pt x="213448" y="887002"/>
                  <a:pt x="226588" y="873862"/>
                  <a:pt x="242797" y="873862"/>
                </a:cubicBezTo>
                <a:close/>
                <a:moveTo>
                  <a:pt x="136073" y="873862"/>
                </a:moveTo>
                <a:cubicBezTo>
                  <a:pt x="152282" y="873862"/>
                  <a:pt x="165422" y="887002"/>
                  <a:pt x="165422" y="903211"/>
                </a:cubicBezTo>
                <a:cubicBezTo>
                  <a:pt x="165422" y="919420"/>
                  <a:pt x="152282" y="932560"/>
                  <a:pt x="136073" y="932560"/>
                </a:cubicBezTo>
                <a:cubicBezTo>
                  <a:pt x="119864" y="932560"/>
                  <a:pt x="106724" y="919420"/>
                  <a:pt x="106724" y="903211"/>
                </a:cubicBezTo>
                <a:cubicBezTo>
                  <a:pt x="106724" y="887002"/>
                  <a:pt x="119864" y="873862"/>
                  <a:pt x="136073" y="873862"/>
                </a:cubicBezTo>
                <a:close/>
                <a:moveTo>
                  <a:pt x="29349" y="873862"/>
                </a:moveTo>
                <a:cubicBezTo>
                  <a:pt x="45558" y="873862"/>
                  <a:pt x="58698" y="887002"/>
                  <a:pt x="58698" y="903211"/>
                </a:cubicBezTo>
                <a:cubicBezTo>
                  <a:pt x="58698" y="919420"/>
                  <a:pt x="45558" y="932560"/>
                  <a:pt x="29349" y="932560"/>
                </a:cubicBezTo>
                <a:cubicBezTo>
                  <a:pt x="13140" y="932560"/>
                  <a:pt x="0" y="919420"/>
                  <a:pt x="0" y="903211"/>
                </a:cubicBezTo>
                <a:cubicBezTo>
                  <a:pt x="0" y="887002"/>
                  <a:pt x="13140" y="873862"/>
                  <a:pt x="29349" y="873862"/>
                </a:cubicBezTo>
                <a:close/>
                <a:moveTo>
                  <a:pt x="669693" y="776766"/>
                </a:moveTo>
                <a:cubicBezTo>
                  <a:pt x="685902" y="776766"/>
                  <a:pt x="699042" y="789906"/>
                  <a:pt x="699042" y="806115"/>
                </a:cubicBezTo>
                <a:cubicBezTo>
                  <a:pt x="699042" y="822324"/>
                  <a:pt x="685902" y="835464"/>
                  <a:pt x="669693" y="835464"/>
                </a:cubicBezTo>
                <a:cubicBezTo>
                  <a:pt x="653484" y="835464"/>
                  <a:pt x="640344" y="822324"/>
                  <a:pt x="640344" y="806115"/>
                </a:cubicBezTo>
                <a:cubicBezTo>
                  <a:pt x="640344" y="789906"/>
                  <a:pt x="653484" y="776766"/>
                  <a:pt x="669693" y="776766"/>
                </a:cubicBezTo>
                <a:close/>
                <a:moveTo>
                  <a:pt x="562969" y="776766"/>
                </a:moveTo>
                <a:cubicBezTo>
                  <a:pt x="579178" y="776766"/>
                  <a:pt x="592318" y="789906"/>
                  <a:pt x="592318" y="806115"/>
                </a:cubicBezTo>
                <a:cubicBezTo>
                  <a:pt x="592318" y="822324"/>
                  <a:pt x="579178" y="835464"/>
                  <a:pt x="562969" y="835464"/>
                </a:cubicBezTo>
                <a:cubicBezTo>
                  <a:pt x="546760" y="835464"/>
                  <a:pt x="533620" y="822324"/>
                  <a:pt x="533620" y="806115"/>
                </a:cubicBezTo>
                <a:cubicBezTo>
                  <a:pt x="533620" y="789906"/>
                  <a:pt x="546760" y="776766"/>
                  <a:pt x="562969" y="776766"/>
                </a:cubicBezTo>
                <a:close/>
                <a:moveTo>
                  <a:pt x="456245" y="776766"/>
                </a:moveTo>
                <a:cubicBezTo>
                  <a:pt x="472454" y="776766"/>
                  <a:pt x="485594" y="789906"/>
                  <a:pt x="485594" y="806115"/>
                </a:cubicBezTo>
                <a:cubicBezTo>
                  <a:pt x="485594" y="822324"/>
                  <a:pt x="472454" y="835464"/>
                  <a:pt x="456245" y="835464"/>
                </a:cubicBezTo>
                <a:cubicBezTo>
                  <a:pt x="440036" y="835464"/>
                  <a:pt x="426896" y="822324"/>
                  <a:pt x="426896" y="806115"/>
                </a:cubicBezTo>
                <a:cubicBezTo>
                  <a:pt x="426896" y="789906"/>
                  <a:pt x="440036" y="776766"/>
                  <a:pt x="456245" y="776766"/>
                </a:cubicBezTo>
                <a:close/>
                <a:moveTo>
                  <a:pt x="349521" y="776766"/>
                </a:moveTo>
                <a:cubicBezTo>
                  <a:pt x="365730" y="776766"/>
                  <a:pt x="378870" y="789906"/>
                  <a:pt x="378870" y="806115"/>
                </a:cubicBezTo>
                <a:cubicBezTo>
                  <a:pt x="378870" y="822324"/>
                  <a:pt x="365730" y="835464"/>
                  <a:pt x="349521" y="835464"/>
                </a:cubicBezTo>
                <a:cubicBezTo>
                  <a:pt x="333312" y="835464"/>
                  <a:pt x="320172" y="822324"/>
                  <a:pt x="320172" y="806115"/>
                </a:cubicBezTo>
                <a:cubicBezTo>
                  <a:pt x="320172" y="789906"/>
                  <a:pt x="333312" y="776766"/>
                  <a:pt x="349521" y="776766"/>
                </a:cubicBezTo>
                <a:close/>
                <a:moveTo>
                  <a:pt x="242797" y="776766"/>
                </a:moveTo>
                <a:cubicBezTo>
                  <a:pt x="259006" y="776766"/>
                  <a:pt x="272146" y="789906"/>
                  <a:pt x="272146" y="806115"/>
                </a:cubicBezTo>
                <a:cubicBezTo>
                  <a:pt x="272146" y="822324"/>
                  <a:pt x="259006" y="835464"/>
                  <a:pt x="242797" y="835464"/>
                </a:cubicBezTo>
                <a:cubicBezTo>
                  <a:pt x="226588" y="835464"/>
                  <a:pt x="213448" y="822324"/>
                  <a:pt x="213448" y="806115"/>
                </a:cubicBezTo>
                <a:cubicBezTo>
                  <a:pt x="213448" y="789906"/>
                  <a:pt x="226588" y="776766"/>
                  <a:pt x="242797" y="776766"/>
                </a:cubicBezTo>
                <a:close/>
                <a:moveTo>
                  <a:pt x="136073" y="776766"/>
                </a:moveTo>
                <a:cubicBezTo>
                  <a:pt x="152282" y="776766"/>
                  <a:pt x="165422" y="789906"/>
                  <a:pt x="165422" y="806115"/>
                </a:cubicBezTo>
                <a:cubicBezTo>
                  <a:pt x="165422" y="822324"/>
                  <a:pt x="152282" y="835464"/>
                  <a:pt x="136073" y="835464"/>
                </a:cubicBezTo>
                <a:cubicBezTo>
                  <a:pt x="119864" y="835464"/>
                  <a:pt x="106724" y="822324"/>
                  <a:pt x="106724" y="806115"/>
                </a:cubicBezTo>
                <a:cubicBezTo>
                  <a:pt x="106724" y="789906"/>
                  <a:pt x="119864" y="776766"/>
                  <a:pt x="136073" y="776766"/>
                </a:cubicBezTo>
                <a:close/>
                <a:moveTo>
                  <a:pt x="29349" y="776766"/>
                </a:moveTo>
                <a:cubicBezTo>
                  <a:pt x="45558" y="776766"/>
                  <a:pt x="58698" y="789906"/>
                  <a:pt x="58698" y="806115"/>
                </a:cubicBezTo>
                <a:cubicBezTo>
                  <a:pt x="58698" y="822324"/>
                  <a:pt x="45558" y="835464"/>
                  <a:pt x="29349" y="835464"/>
                </a:cubicBezTo>
                <a:cubicBezTo>
                  <a:pt x="13140" y="835464"/>
                  <a:pt x="0" y="822324"/>
                  <a:pt x="0" y="806115"/>
                </a:cubicBezTo>
                <a:cubicBezTo>
                  <a:pt x="0" y="789906"/>
                  <a:pt x="13140" y="776766"/>
                  <a:pt x="29349" y="776766"/>
                </a:cubicBezTo>
                <a:close/>
                <a:moveTo>
                  <a:pt x="669693" y="679670"/>
                </a:moveTo>
                <a:cubicBezTo>
                  <a:pt x="685902" y="679670"/>
                  <a:pt x="699042" y="692811"/>
                  <a:pt x="699042" y="709019"/>
                </a:cubicBezTo>
                <a:cubicBezTo>
                  <a:pt x="699042" y="725228"/>
                  <a:pt x="685902" y="738368"/>
                  <a:pt x="669693" y="738368"/>
                </a:cubicBezTo>
                <a:cubicBezTo>
                  <a:pt x="653484" y="738368"/>
                  <a:pt x="640344" y="725228"/>
                  <a:pt x="640344" y="709019"/>
                </a:cubicBezTo>
                <a:cubicBezTo>
                  <a:pt x="640344" y="692811"/>
                  <a:pt x="653484" y="679670"/>
                  <a:pt x="669693" y="679670"/>
                </a:cubicBezTo>
                <a:close/>
                <a:moveTo>
                  <a:pt x="562969" y="679670"/>
                </a:moveTo>
                <a:cubicBezTo>
                  <a:pt x="579178" y="679670"/>
                  <a:pt x="592318" y="692811"/>
                  <a:pt x="592318" y="709019"/>
                </a:cubicBezTo>
                <a:cubicBezTo>
                  <a:pt x="592318" y="725228"/>
                  <a:pt x="579178" y="738368"/>
                  <a:pt x="562969" y="738368"/>
                </a:cubicBezTo>
                <a:cubicBezTo>
                  <a:pt x="546760" y="738368"/>
                  <a:pt x="533620" y="725228"/>
                  <a:pt x="533620" y="709019"/>
                </a:cubicBezTo>
                <a:cubicBezTo>
                  <a:pt x="533620" y="692811"/>
                  <a:pt x="546760" y="679670"/>
                  <a:pt x="562969" y="679670"/>
                </a:cubicBezTo>
                <a:close/>
                <a:moveTo>
                  <a:pt x="456245" y="679670"/>
                </a:moveTo>
                <a:cubicBezTo>
                  <a:pt x="472454" y="679670"/>
                  <a:pt x="485594" y="692811"/>
                  <a:pt x="485594" y="709019"/>
                </a:cubicBezTo>
                <a:cubicBezTo>
                  <a:pt x="485594" y="725228"/>
                  <a:pt x="472454" y="738368"/>
                  <a:pt x="456245" y="738368"/>
                </a:cubicBezTo>
                <a:cubicBezTo>
                  <a:pt x="440036" y="738368"/>
                  <a:pt x="426896" y="725228"/>
                  <a:pt x="426896" y="709019"/>
                </a:cubicBezTo>
                <a:cubicBezTo>
                  <a:pt x="426896" y="692811"/>
                  <a:pt x="440036" y="679670"/>
                  <a:pt x="456245" y="679670"/>
                </a:cubicBezTo>
                <a:close/>
                <a:moveTo>
                  <a:pt x="349521" y="679670"/>
                </a:moveTo>
                <a:cubicBezTo>
                  <a:pt x="365730" y="679670"/>
                  <a:pt x="378870" y="692811"/>
                  <a:pt x="378870" y="709019"/>
                </a:cubicBezTo>
                <a:cubicBezTo>
                  <a:pt x="378870" y="725228"/>
                  <a:pt x="365730" y="738368"/>
                  <a:pt x="349521" y="738368"/>
                </a:cubicBezTo>
                <a:cubicBezTo>
                  <a:pt x="333312" y="738368"/>
                  <a:pt x="320172" y="725228"/>
                  <a:pt x="320172" y="709019"/>
                </a:cubicBezTo>
                <a:cubicBezTo>
                  <a:pt x="320172" y="692811"/>
                  <a:pt x="333312" y="679670"/>
                  <a:pt x="349521" y="679670"/>
                </a:cubicBezTo>
                <a:close/>
                <a:moveTo>
                  <a:pt x="242797" y="679670"/>
                </a:moveTo>
                <a:cubicBezTo>
                  <a:pt x="259006" y="679670"/>
                  <a:pt x="272146" y="692811"/>
                  <a:pt x="272146" y="709019"/>
                </a:cubicBezTo>
                <a:cubicBezTo>
                  <a:pt x="272146" y="725228"/>
                  <a:pt x="259006" y="738368"/>
                  <a:pt x="242797" y="738368"/>
                </a:cubicBezTo>
                <a:cubicBezTo>
                  <a:pt x="226588" y="738368"/>
                  <a:pt x="213448" y="725228"/>
                  <a:pt x="213448" y="709019"/>
                </a:cubicBezTo>
                <a:cubicBezTo>
                  <a:pt x="213448" y="692811"/>
                  <a:pt x="226588" y="679670"/>
                  <a:pt x="242797" y="679670"/>
                </a:cubicBezTo>
                <a:close/>
                <a:moveTo>
                  <a:pt x="136073" y="679670"/>
                </a:moveTo>
                <a:cubicBezTo>
                  <a:pt x="152282" y="679670"/>
                  <a:pt x="165422" y="692811"/>
                  <a:pt x="165422" y="709019"/>
                </a:cubicBezTo>
                <a:cubicBezTo>
                  <a:pt x="165422" y="725228"/>
                  <a:pt x="152282" y="738368"/>
                  <a:pt x="136073" y="738368"/>
                </a:cubicBezTo>
                <a:cubicBezTo>
                  <a:pt x="119864" y="738368"/>
                  <a:pt x="106724" y="725228"/>
                  <a:pt x="106724" y="709019"/>
                </a:cubicBezTo>
                <a:cubicBezTo>
                  <a:pt x="106724" y="692811"/>
                  <a:pt x="119864" y="679670"/>
                  <a:pt x="136073" y="679670"/>
                </a:cubicBezTo>
                <a:close/>
                <a:moveTo>
                  <a:pt x="29349" y="679670"/>
                </a:moveTo>
                <a:cubicBezTo>
                  <a:pt x="45558" y="679670"/>
                  <a:pt x="58698" y="692811"/>
                  <a:pt x="58698" y="709019"/>
                </a:cubicBezTo>
                <a:cubicBezTo>
                  <a:pt x="58698" y="725228"/>
                  <a:pt x="45558" y="738368"/>
                  <a:pt x="29349" y="738368"/>
                </a:cubicBezTo>
                <a:cubicBezTo>
                  <a:pt x="13140" y="738368"/>
                  <a:pt x="0" y="725228"/>
                  <a:pt x="0" y="709019"/>
                </a:cubicBezTo>
                <a:cubicBezTo>
                  <a:pt x="0" y="692811"/>
                  <a:pt x="13140" y="679670"/>
                  <a:pt x="29349" y="679670"/>
                </a:cubicBezTo>
                <a:close/>
                <a:moveTo>
                  <a:pt x="669693" y="582575"/>
                </a:moveTo>
                <a:cubicBezTo>
                  <a:pt x="685902" y="582575"/>
                  <a:pt x="699042" y="595715"/>
                  <a:pt x="699042" y="611924"/>
                </a:cubicBezTo>
                <a:cubicBezTo>
                  <a:pt x="699042" y="628132"/>
                  <a:pt x="685902" y="641273"/>
                  <a:pt x="669693" y="641273"/>
                </a:cubicBezTo>
                <a:cubicBezTo>
                  <a:pt x="653484" y="641273"/>
                  <a:pt x="640344" y="628132"/>
                  <a:pt x="640344" y="611924"/>
                </a:cubicBezTo>
                <a:cubicBezTo>
                  <a:pt x="640344" y="595715"/>
                  <a:pt x="653484" y="582575"/>
                  <a:pt x="669693" y="582575"/>
                </a:cubicBezTo>
                <a:close/>
                <a:moveTo>
                  <a:pt x="562969" y="582575"/>
                </a:moveTo>
                <a:cubicBezTo>
                  <a:pt x="579178" y="582575"/>
                  <a:pt x="592318" y="595715"/>
                  <a:pt x="592318" y="611924"/>
                </a:cubicBezTo>
                <a:cubicBezTo>
                  <a:pt x="592318" y="628132"/>
                  <a:pt x="579178" y="641273"/>
                  <a:pt x="562969" y="641273"/>
                </a:cubicBezTo>
                <a:cubicBezTo>
                  <a:pt x="546760" y="641273"/>
                  <a:pt x="533620" y="628132"/>
                  <a:pt x="533620" y="611924"/>
                </a:cubicBezTo>
                <a:cubicBezTo>
                  <a:pt x="533620" y="595715"/>
                  <a:pt x="546760" y="582575"/>
                  <a:pt x="562969" y="582575"/>
                </a:cubicBezTo>
                <a:close/>
                <a:moveTo>
                  <a:pt x="456245" y="582575"/>
                </a:moveTo>
                <a:cubicBezTo>
                  <a:pt x="472454" y="582575"/>
                  <a:pt x="485594" y="595715"/>
                  <a:pt x="485594" y="611924"/>
                </a:cubicBezTo>
                <a:cubicBezTo>
                  <a:pt x="485594" y="628132"/>
                  <a:pt x="472454" y="641273"/>
                  <a:pt x="456245" y="641273"/>
                </a:cubicBezTo>
                <a:cubicBezTo>
                  <a:pt x="440036" y="641273"/>
                  <a:pt x="426896" y="628132"/>
                  <a:pt x="426896" y="611924"/>
                </a:cubicBezTo>
                <a:cubicBezTo>
                  <a:pt x="426896" y="595715"/>
                  <a:pt x="440036" y="582575"/>
                  <a:pt x="456245" y="582575"/>
                </a:cubicBezTo>
                <a:close/>
                <a:moveTo>
                  <a:pt x="349521" y="582575"/>
                </a:moveTo>
                <a:cubicBezTo>
                  <a:pt x="365730" y="582575"/>
                  <a:pt x="378870" y="595715"/>
                  <a:pt x="378870" y="611924"/>
                </a:cubicBezTo>
                <a:cubicBezTo>
                  <a:pt x="378870" y="628132"/>
                  <a:pt x="365730" y="641273"/>
                  <a:pt x="349521" y="641273"/>
                </a:cubicBezTo>
                <a:cubicBezTo>
                  <a:pt x="333312" y="641273"/>
                  <a:pt x="320172" y="628132"/>
                  <a:pt x="320172" y="611924"/>
                </a:cubicBezTo>
                <a:cubicBezTo>
                  <a:pt x="320172" y="595715"/>
                  <a:pt x="333312" y="582575"/>
                  <a:pt x="349521" y="582575"/>
                </a:cubicBezTo>
                <a:close/>
                <a:moveTo>
                  <a:pt x="242797" y="582575"/>
                </a:moveTo>
                <a:cubicBezTo>
                  <a:pt x="259006" y="582575"/>
                  <a:pt x="272146" y="595715"/>
                  <a:pt x="272146" y="611924"/>
                </a:cubicBezTo>
                <a:cubicBezTo>
                  <a:pt x="272146" y="628132"/>
                  <a:pt x="259006" y="641273"/>
                  <a:pt x="242797" y="641273"/>
                </a:cubicBezTo>
                <a:cubicBezTo>
                  <a:pt x="226588" y="641273"/>
                  <a:pt x="213448" y="628132"/>
                  <a:pt x="213448" y="611924"/>
                </a:cubicBezTo>
                <a:cubicBezTo>
                  <a:pt x="213448" y="595715"/>
                  <a:pt x="226588" y="582575"/>
                  <a:pt x="242797" y="582575"/>
                </a:cubicBezTo>
                <a:close/>
                <a:moveTo>
                  <a:pt x="136073" y="582575"/>
                </a:moveTo>
                <a:cubicBezTo>
                  <a:pt x="152282" y="582575"/>
                  <a:pt x="165422" y="595715"/>
                  <a:pt x="165422" y="611924"/>
                </a:cubicBezTo>
                <a:cubicBezTo>
                  <a:pt x="165422" y="628132"/>
                  <a:pt x="152282" y="641273"/>
                  <a:pt x="136073" y="641273"/>
                </a:cubicBezTo>
                <a:cubicBezTo>
                  <a:pt x="119864" y="641273"/>
                  <a:pt x="106724" y="628132"/>
                  <a:pt x="106724" y="611924"/>
                </a:cubicBezTo>
                <a:cubicBezTo>
                  <a:pt x="106724" y="595715"/>
                  <a:pt x="119864" y="582575"/>
                  <a:pt x="136073" y="582575"/>
                </a:cubicBezTo>
                <a:close/>
                <a:moveTo>
                  <a:pt x="29349" y="582575"/>
                </a:moveTo>
                <a:cubicBezTo>
                  <a:pt x="45558" y="582575"/>
                  <a:pt x="58698" y="595715"/>
                  <a:pt x="58698" y="611924"/>
                </a:cubicBezTo>
                <a:cubicBezTo>
                  <a:pt x="58698" y="628132"/>
                  <a:pt x="45558" y="641273"/>
                  <a:pt x="29349" y="641273"/>
                </a:cubicBezTo>
                <a:cubicBezTo>
                  <a:pt x="13140" y="641273"/>
                  <a:pt x="0" y="628132"/>
                  <a:pt x="0" y="611924"/>
                </a:cubicBezTo>
                <a:cubicBezTo>
                  <a:pt x="0" y="595715"/>
                  <a:pt x="13140" y="582575"/>
                  <a:pt x="29349" y="582575"/>
                </a:cubicBezTo>
                <a:close/>
                <a:moveTo>
                  <a:pt x="669693" y="485479"/>
                </a:moveTo>
                <a:cubicBezTo>
                  <a:pt x="685902" y="485479"/>
                  <a:pt x="699042" y="498619"/>
                  <a:pt x="699042" y="514828"/>
                </a:cubicBezTo>
                <a:cubicBezTo>
                  <a:pt x="699042" y="531037"/>
                  <a:pt x="685902" y="544177"/>
                  <a:pt x="669693" y="544177"/>
                </a:cubicBezTo>
                <a:cubicBezTo>
                  <a:pt x="653484" y="544177"/>
                  <a:pt x="640344" y="531037"/>
                  <a:pt x="640344" y="514828"/>
                </a:cubicBezTo>
                <a:cubicBezTo>
                  <a:pt x="640344" y="498619"/>
                  <a:pt x="653484" y="485479"/>
                  <a:pt x="669693" y="485479"/>
                </a:cubicBezTo>
                <a:close/>
                <a:moveTo>
                  <a:pt x="562969" y="485479"/>
                </a:moveTo>
                <a:cubicBezTo>
                  <a:pt x="579178" y="485479"/>
                  <a:pt x="592318" y="498619"/>
                  <a:pt x="592318" y="514828"/>
                </a:cubicBezTo>
                <a:cubicBezTo>
                  <a:pt x="592318" y="531037"/>
                  <a:pt x="579178" y="544177"/>
                  <a:pt x="562969" y="544177"/>
                </a:cubicBezTo>
                <a:cubicBezTo>
                  <a:pt x="546760" y="544177"/>
                  <a:pt x="533620" y="531037"/>
                  <a:pt x="533620" y="514828"/>
                </a:cubicBezTo>
                <a:cubicBezTo>
                  <a:pt x="533620" y="498619"/>
                  <a:pt x="546760" y="485479"/>
                  <a:pt x="562969" y="485479"/>
                </a:cubicBezTo>
                <a:close/>
                <a:moveTo>
                  <a:pt x="456245" y="485479"/>
                </a:moveTo>
                <a:cubicBezTo>
                  <a:pt x="472454" y="485479"/>
                  <a:pt x="485594" y="498619"/>
                  <a:pt x="485594" y="514828"/>
                </a:cubicBezTo>
                <a:cubicBezTo>
                  <a:pt x="485594" y="531037"/>
                  <a:pt x="472454" y="544177"/>
                  <a:pt x="456245" y="544177"/>
                </a:cubicBezTo>
                <a:cubicBezTo>
                  <a:pt x="440036" y="544177"/>
                  <a:pt x="426896" y="531037"/>
                  <a:pt x="426896" y="514828"/>
                </a:cubicBezTo>
                <a:cubicBezTo>
                  <a:pt x="426896" y="498619"/>
                  <a:pt x="440036" y="485479"/>
                  <a:pt x="456245" y="485479"/>
                </a:cubicBezTo>
                <a:close/>
                <a:moveTo>
                  <a:pt x="349521" y="485479"/>
                </a:moveTo>
                <a:cubicBezTo>
                  <a:pt x="365730" y="485479"/>
                  <a:pt x="378870" y="498619"/>
                  <a:pt x="378870" y="514828"/>
                </a:cubicBezTo>
                <a:cubicBezTo>
                  <a:pt x="378870" y="531037"/>
                  <a:pt x="365730" y="544177"/>
                  <a:pt x="349521" y="544177"/>
                </a:cubicBezTo>
                <a:cubicBezTo>
                  <a:pt x="333312" y="544177"/>
                  <a:pt x="320172" y="531037"/>
                  <a:pt x="320172" y="514828"/>
                </a:cubicBezTo>
                <a:cubicBezTo>
                  <a:pt x="320172" y="498619"/>
                  <a:pt x="333312" y="485479"/>
                  <a:pt x="349521" y="485479"/>
                </a:cubicBezTo>
                <a:close/>
                <a:moveTo>
                  <a:pt x="242797" y="485479"/>
                </a:moveTo>
                <a:cubicBezTo>
                  <a:pt x="259006" y="485479"/>
                  <a:pt x="272146" y="498619"/>
                  <a:pt x="272146" y="514828"/>
                </a:cubicBezTo>
                <a:cubicBezTo>
                  <a:pt x="272146" y="531037"/>
                  <a:pt x="259006" y="544177"/>
                  <a:pt x="242797" y="544177"/>
                </a:cubicBezTo>
                <a:cubicBezTo>
                  <a:pt x="226588" y="544177"/>
                  <a:pt x="213448" y="531037"/>
                  <a:pt x="213448" y="514828"/>
                </a:cubicBezTo>
                <a:cubicBezTo>
                  <a:pt x="213448" y="498619"/>
                  <a:pt x="226588" y="485479"/>
                  <a:pt x="242797" y="485479"/>
                </a:cubicBezTo>
                <a:close/>
                <a:moveTo>
                  <a:pt x="136073" y="485479"/>
                </a:moveTo>
                <a:cubicBezTo>
                  <a:pt x="152282" y="485479"/>
                  <a:pt x="165422" y="498619"/>
                  <a:pt x="165422" y="514828"/>
                </a:cubicBezTo>
                <a:cubicBezTo>
                  <a:pt x="165422" y="531037"/>
                  <a:pt x="152282" y="544177"/>
                  <a:pt x="136073" y="544177"/>
                </a:cubicBezTo>
                <a:cubicBezTo>
                  <a:pt x="119864" y="544177"/>
                  <a:pt x="106724" y="531037"/>
                  <a:pt x="106724" y="514828"/>
                </a:cubicBezTo>
                <a:cubicBezTo>
                  <a:pt x="106724" y="498619"/>
                  <a:pt x="119864" y="485479"/>
                  <a:pt x="136073" y="485479"/>
                </a:cubicBezTo>
                <a:close/>
                <a:moveTo>
                  <a:pt x="29349" y="485479"/>
                </a:moveTo>
                <a:cubicBezTo>
                  <a:pt x="45558" y="485479"/>
                  <a:pt x="58698" y="498619"/>
                  <a:pt x="58698" y="514828"/>
                </a:cubicBezTo>
                <a:cubicBezTo>
                  <a:pt x="58698" y="531037"/>
                  <a:pt x="45558" y="544177"/>
                  <a:pt x="29349" y="544177"/>
                </a:cubicBezTo>
                <a:cubicBezTo>
                  <a:pt x="13140" y="544177"/>
                  <a:pt x="0" y="531037"/>
                  <a:pt x="0" y="514828"/>
                </a:cubicBezTo>
                <a:cubicBezTo>
                  <a:pt x="0" y="498619"/>
                  <a:pt x="13140" y="485479"/>
                  <a:pt x="29349" y="485479"/>
                </a:cubicBezTo>
                <a:close/>
                <a:moveTo>
                  <a:pt x="669693" y="388383"/>
                </a:moveTo>
                <a:cubicBezTo>
                  <a:pt x="685902" y="388383"/>
                  <a:pt x="699042" y="401523"/>
                  <a:pt x="699042" y="417732"/>
                </a:cubicBezTo>
                <a:cubicBezTo>
                  <a:pt x="699042" y="433941"/>
                  <a:pt x="685902" y="447081"/>
                  <a:pt x="669693" y="447081"/>
                </a:cubicBezTo>
                <a:cubicBezTo>
                  <a:pt x="653484" y="447081"/>
                  <a:pt x="640344" y="433941"/>
                  <a:pt x="640344" y="417732"/>
                </a:cubicBezTo>
                <a:cubicBezTo>
                  <a:pt x="640344" y="401523"/>
                  <a:pt x="653484" y="388383"/>
                  <a:pt x="669693" y="388383"/>
                </a:cubicBezTo>
                <a:close/>
                <a:moveTo>
                  <a:pt x="562969" y="388383"/>
                </a:moveTo>
                <a:cubicBezTo>
                  <a:pt x="579178" y="388383"/>
                  <a:pt x="592318" y="401523"/>
                  <a:pt x="592318" y="417732"/>
                </a:cubicBezTo>
                <a:cubicBezTo>
                  <a:pt x="592318" y="433941"/>
                  <a:pt x="579178" y="447081"/>
                  <a:pt x="562969" y="447081"/>
                </a:cubicBezTo>
                <a:cubicBezTo>
                  <a:pt x="546760" y="447081"/>
                  <a:pt x="533620" y="433941"/>
                  <a:pt x="533620" y="417732"/>
                </a:cubicBezTo>
                <a:cubicBezTo>
                  <a:pt x="533620" y="401523"/>
                  <a:pt x="546760" y="388383"/>
                  <a:pt x="562969" y="388383"/>
                </a:cubicBezTo>
                <a:close/>
                <a:moveTo>
                  <a:pt x="456245" y="388383"/>
                </a:moveTo>
                <a:cubicBezTo>
                  <a:pt x="472454" y="388383"/>
                  <a:pt x="485594" y="401523"/>
                  <a:pt x="485594" y="417732"/>
                </a:cubicBezTo>
                <a:cubicBezTo>
                  <a:pt x="485594" y="433941"/>
                  <a:pt x="472454" y="447081"/>
                  <a:pt x="456245" y="447081"/>
                </a:cubicBezTo>
                <a:cubicBezTo>
                  <a:pt x="440036" y="447081"/>
                  <a:pt x="426896" y="433941"/>
                  <a:pt x="426896" y="417732"/>
                </a:cubicBezTo>
                <a:cubicBezTo>
                  <a:pt x="426896" y="401523"/>
                  <a:pt x="440036" y="388383"/>
                  <a:pt x="456245" y="388383"/>
                </a:cubicBezTo>
                <a:close/>
                <a:moveTo>
                  <a:pt x="349521" y="388383"/>
                </a:moveTo>
                <a:cubicBezTo>
                  <a:pt x="365730" y="388383"/>
                  <a:pt x="378870" y="401523"/>
                  <a:pt x="378870" y="417732"/>
                </a:cubicBezTo>
                <a:cubicBezTo>
                  <a:pt x="378870" y="433941"/>
                  <a:pt x="365730" y="447081"/>
                  <a:pt x="349521" y="447081"/>
                </a:cubicBezTo>
                <a:cubicBezTo>
                  <a:pt x="333312" y="447081"/>
                  <a:pt x="320172" y="433941"/>
                  <a:pt x="320172" y="417732"/>
                </a:cubicBezTo>
                <a:cubicBezTo>
                  <a:pt x="320172" y="401523"/>
                  <a:pt x="333312" y="388383"/>
                  <a:pt x="349521" y="388383"/>
                </a:cubicBezTo>
                <a:close/>
                <a:moveTo>
                  <a:pt x="242797" y="388383"/>
                </a:moveTo>
                <a:cubicBezTo>
                  <a:pt x="259006" y="388383"/>
                  <a:pt x="272146" y="401523"/>
                  <a:pt x="272146" y="417732"/>
                </a:cubicBezTo>
                <a:cubicBezTo>
                  <a:pt x="272146" y="433941"/>
                  <a:pt x="259006" y="447081"/>
                  <a:pt x="242797" y="447081"/>
                </a:cubicBezTo>
                <a:cubicBezTo>
                  <a:pt x="226588" y="447081"/>
                  <a:pt x="213448" y="433941"/>
                  <a:pt x="213448" y="417732"/>
                </a:cubicBezTo>
                <a:cubicBezTo>
                  <a:pt x="213448" y="401523"/>
                  <a:pt x="226588" y="388383"/>
                  <a:pt x="242797" y="388383"/>
                </a:cubicBezTo>
                <a:close/>
                <a:moveTo>
                  <a:pt x="136073" y="388383"/>
                </a:moveTo>
                <a:cubicBezTo>
                  <a:pt x="152282" y="388383"/>
                  <a:pt x="165422" y="401523"/>
                  <a:pt x="165422" y="417732"/>
                </a:cubicBezTo>
                <a:cubicBezTo>
                  <a:pt x="165422" y="433941"/>
                  <a:pt x="152282" y="447081"/>
                  <a:pt x="136073" y="447081"/>
                </a:cubicBezTo>
                <a:cubicBezTo>
                  <a:pt x="119864" y="447081"/>
                  <a:pt x="106724" y="433941"/>
                  <a:pt x="106724" y="417732"/>
                </a:cubicBezTo>
                <a:cubicBezTo>
                  <a:pt x="106724" y="401523"/>
                  <a:pt x="119864" y="388383"/>
                  <a:pt x="136073" y="388383"/>
                </a:cubicBezTo>
                <a:close/>
                <a:moveTo>
                  <a:pt x="29349" y="388383"/>
                </a:moveTo>
                <a:cubicBezTo>
                  <a:pt x="45558" y="388383"/>
                  <a:pt x="58698" y="401523"/>
                  <a:pt x="58698" y="417732"/>
                </a:cubicBezTo>
                <a:cubicBezTo>
                  <a:pt x="58698" y="433941"/>
                  <a:pt x="45558" y="447081"/>
                  <a:pt x="29349" y="447081"/>
                </a:cubicBezTo>
                <a:cubicBezTo>
                  <a:pt x="13140" y="447081"/>
                  <a:pt x="0" y="433941"/>
                  <a:pt x="0" y="417732"/>
                </a:cubicBezTo>
                <a:cubicBezTo>
                  <a:pt x="0" y="401523"/>
                  <a:pt x="13140" y="388383"/>
                  <a:pt x="29349" y="388383"/>
                </a:cubicBezTo>
                <a:close/>
                <a:moveTo>
                  <a:pt x="669693" y="291287"/>
                </a:moveTo>
                <a:cubicBezTo>
                  <a:pt x="685902" y="291287"/>
                  <a:pt x="699042" y="304428"/>
                  <a:pt x="699042" y="320636"/>
                </a:cubicBezTo>
                <a:cubicBezTo>
                  <a:pt x="699042" y="336845"/>
                  <a:pt x="685902" y="349985"/>
                  <a:pt x="669693" y="349985"/>
                </a:cubicBezTo>
                <a:cubicBezTo>
                  <a:pt x="653484" y="349985"/>
                  <a:pt x="640344" y="336845"/>
                  <a:pt x="640344" y="320636"/>
                </a:cubicBezTo>
                <a:cubicBezTo>
                  <a:pt x="640344" y="304428"/>
                  <a:pt x="653484" y="291287"/>
                  <a:pt x="669693" y="291287"/>
                </a:cubicBezTo>
                <a:close/>
                <a:moveTo>
                  <a:pt x="562969" y="291287"/>
                </a:moveTo>
                <a:cubicBezTo>
                  <a:pt x="579178" y="291287"/>
                  <a:pt x="592318" y="304428"/>
                  <a:pt x="592318" y="320636"/>
                </a:cubicBezTo>
                <a:cubicBezTo>
                  <a:pt x="592318" y="336845"/>
                  <a:pt x="579178" y="349985"/>
                  <a:pt x="562969" y="349985"/>
                </a:cubicBezTo>
                <a:cubicBezTo>
                  <a:pt x="546760" y="349985"/>
                  <a:pt x="533620" y="336845"/>
                  <a:pt x="533620" y="320636"/>
                </a:cubicBezTo>
                <a:cubicBezTo>
                  <a:pt x="533620" y="304428"/>
                  <a:pt x="546760" y="291287"/>
                  <a:pt x="562969" y="291287"/>
                </a:cubicBezTo>
                <a:close/>
                <a:moveTo>
                  <a:pt x="456245" y="291287"/>
                </a:moveTo>
                <a:cubicBezTo>
                  <a:pt x="472454" y="291287"/>
                  <a:pt x="485594" y="304428"/>
                  <a:pt x="485594" y="320636"/>
                </a:cubicBezTo>
                <a:cubicBezTo>
                  <a:pt x="485594" y="336845"/>
                  <a:pt x="472454" y="349985"/>
                  <a:pt x="456245" y="349985"/>
                </a:cubicBezTo>
                <a:cubicBezTo>
                  <a:pt x="440036" y="349985"/>
                  <a:pt x="426896" y="336845"/>
                  <a:pt x="426896" y="320636"/>
                </a:cubicBezTo>
                <a:cubicBezTo>
                  <a:pt x="426896" y="304428"/>
                  <a:pt x="440036" y="291287"/>
                  <a:pt x="456245" y="291287"/>
                </a:cubicBezTo>
                <a:close/>
                <a:moveTo>
                  <a:pt x="349521" y="291287"/>
                </a:moveTo>
                <a:cubicBezTo>
                  <a:pt x="365730" y="291287"/>
                  <a:pt x="378870" y="304428"/>
                  <a:pt x="378870" y="320636"/>
                </a:cubicBezTo>
                <a:cubicBezTo>
                  <a:pt x="378870" y="336845"/>
                  <a:pt x="365730" y="349985"/>
                  <a:pt x="349521" y="349985"/>
                </a:cubicBezTo>
                <a:cubicBezTo>
                  <a:pt x="333312" y="349985"/>
                  <a:pt x="320172" y="336845"/>
                  <a:pt x="320172" y="320636"/>
                </a:cubicBezTo>
                <a:cubicBezTo>
                  <a:pt x="320172" y="304428"/>
                  <a:pt x="333312" y="291287"/>
                  <a:pt x="349521" y="291287"/>
                </a:cubicBezTo>
                <a:close/>
                <a:moveTo>
                  <a:pt x="242797" y="291287"/>
                </a:moveTo>
                <a:cubicBezTo>
                  <a:pt x="259006" y="291287"/>
                  <a:pt x="272146" y="304428"/>
                  <a:pt x="272146" y="320636"/>
                </a:cubicBezTo>
                <a:cubicBezTo>
                  <a:pt x="272146" y="336845"/>
                  <a:pt x="259006" y="349985"/>
                  <a:pt x="242797" y="349985"/>
                </a:cubicBezTo>
                <a:cubicBezTo>
                  <a:pt x="226588" y="349985"/>
                  <a:pt x="213448" y="336845"/>
                  <a:pt x="213448" y="320636"/>
                </a:cubicBezTo>
                <a:cubicBezTo>
                  <a:pt x="213448" y="304428"/>
                  <a:pt x="226588" y="291287"/>
                  <a:pt x="242797" y="291287"/>
                </a:cubicBezTo>
                <a:close/>
                <a:moveTo>
                  <a:pt x="136073" y="291287"/>
                </a:moveTo>
                <a:cubicBezTo>
                  <a:pt x="152282" y="291287"/>
                  <a:pt x="165422" y="304428"/>
                  <a:pt x="165422" y="320636"/>
                </a:cubicBezTo>
                <a:cubicBezTo>
                  <a:pt x="165422" y="336845"/>
                  <a:pt x="152282" y="349985"/>
                  <a:pt x="136073" y="349985"/>
                </a:cubicBezTo>
                <a:cubicBezTo>
                  <a:pt x="119864" y="349985"/>
                  <a:pt x="106724" y="336845"/>
                  <a:pt x="106724" y="320636"/>
                </a:cubicBezTo>
                <a:cubicBezTo>
                  <a:pt x="106724" y="304428"/>
                  <a:pt x="119864" y="291287"/>
                  <a:pt x="136073" y="291287"/>
                </a:cubicBezTo>
                <a:close/>
                <a:moveTo>
                  <a:pt x="29349" y="291287"/>
                </a:moveTo>
                <a:cubicBezTo>
                  <a:pt x="45558" y="291287"/>
                  <a:pt x="58698" y="304428"/>
                  <a:pt x="58698" y="320636"/>
                </a:cubicBezTo>
                <a:cubicBezTo>
                  <a:pt x="58698" y="336845"/>
                  <a:pt x="45558" y="349985"/>
                  <a:pt x="29349" y="349985"/>
                </a:cubicBezTo>
                <a:cubicBezTo>
                  <a:pt x="13140" y="349985"/>
                  <a:pt x="0" y="336845"/>
                  <a:pt x="0" y="320636"/>
                </a:cubicBezTo>
                <a:cubicBezTo>
                  <a:pt x="0" y="304428"/>
                  <a:pt x="13140" y="291287"/>
                  <a:pt x="29349" y="291287"/>
                </a:cubicBezTo>
                <a:close/>
                <a:moveTo>
                  <a:pt x="669693" y="194192"/>
                </a:moveTo>
                <a:cubicBezTo>
                  <a:pt x="685902" y="194192"/>
                  <a:pt x="699042" y="207332"/>
                  <a:pt x="699042" y="223541"/>
                </a:cubicBezTo>
                <a:cubicBezTo>
                  <a:pt x="699042" y="239749"/>
                  <a:pt x="685902" y="252890"/>
                  <a:pt x="669693" y="252890"/>
                </a:cubicBezTo>
                <a:cubicBezTo>
                  <a:pt x="653484" y="252890"/>
                  <a:pt x="640344" y="239749"/>
                  <a:pt x="640344" y="223541"/>
                </a:cubicBezTo>
                <a:cubicBezTo>
                  <a:pt x="640344" y="207332"/>
                  <a:pt x="653484" y="194192"/>
                  <a:pt x="669693" y="194192"/>
                </a:cubicBezTo>
                <a:close/>
                <a:moveTo>
                  <a:pt x="562969" y="194192"/>
                </a:moveTo>
                <a:cubicBezTo>
                  <a:pt x="579178" y="194192"/>
                  <a:pt x="592318" y="207332"/>
                  <a:pt x="592318" y="223541"/>
                </a:cubicBezTo>
                <a:cubicBezTo>
                  <a:pt x="592318" y="239749"/>
                  <a:pt x="579178" y="252890"/>
                  <a:pt x="562969" y="252890"/>
                </a:cubicBezTo>
                <a:cubicBezTo>
                  <a:pt x="546760" y="252890"/>
                  <a:pt x="533620" y="239749"/>
                  <a:pt x="533620" y="223541"/>
                </a:cubicBezTo>
                <a:cubicBezTo>
                  <a:pt x="533620" y="207332"/>
                  <a:pt x="546760" y="194192"/>
                  <a:pt x="562969" y="194192"/>
                </a:cubicBezTo>
                <a:close/>
                <a:moveTo>
                  <a:pt x="456245" y="194192"/>
                </a:moveTo>
                <a:cubicBezTo>
                  <a:pt x="472454" y="194192"/>
                  <a:pt x="485594" y="207332"/>
                  <a:pt x="485594" y="223541"/>
                </a:cubicBezTo>
                <a:cubicBezTo>
                  <a:pt x="485594" y="239749"/>
                  <a:pt x="472454" y="252890"/>
                  <a:pt x="456245" y="252890"/>
                </a:cubicBezTo>
                <a:cubicBezTo>
                  <a:pt x="440036" y="252890"/>
                  <a:pt x="426896" y="239749"/>
                  <a:pt x="426896" y="223541"/>
                </a:cubicBezTo>
                <a:cubicBezTo>
                  <a:pt x="426896" y="207332"/>
                  <a:pt x="440036" y="194192"/>
                  <a:pt x="456245" y="194192"/>
                </a:cubicBezTo>
                <a:close/>
                <a:moveTo>
                  <a:pt x="349521" y="194192"/>
                </a:moveTo>
                <a:cubicBezTo>
                  <a:pt x="365730" y="194192"/>
                  <a:pt x="378870" y="207332"/>
                  <a:pt x="378870" y="223541"/>
                </a:cubicBezTo>
                <a:cubicBezTo>
                  <a:pt x="378870" y="239749"/>
                  <a:pt x="365730" y="252890"/>
                  <a:pt x="349521" y="252890"/>
                </a:cubicBezTo>
                <a:cubicBezTo>
                  <a:pt x="333312" y="252890"/>
                  <a:pt x="320172" y="239749"/>
                  <a:pt x="320172" y="223541"/>
                </a:cubicBezTo>
                <a:cubicBezTo>
                  <a:pt x="320172" y="207332"/>
                  <a:pt x="333312" y="194192"/>
                  <a:pt x="349521" y="194192"/>
                </a:cubicBezTo>
                <a:close/>
                <a:moveTo>
                  <a:pt x="242797" y="194192"/>
                </a:moveTo>
                <a:cubicBezTo>
                  <a:pt x="259006" y="194192"/>
                  <a:pt x="272146" y="207332"/>
                  <a:pt x="272146" y="223541"/>
                </a:cubicBezTo>
                <a:cubicBezTo>
                  <a:pt x="272146" y="239749"/>
                  <a:pt x="259006" y="252890"/>
                  <a:pt x="242797" y="252890"/>
                </a:cubicBezTo>
                <a:cubicBezTo>
                  <a:pt x="226588" y="252890"/>
                  <a:pt x="213448" y="239749"/>
                  <a:pt x="213448" y="223541"/>
                </a:cubicBezTo>
                <a:cubicBezTo>
                  <a:pt x="213448" y="207332"/>
                  <a:pt x="226588" y="194192"/>
                  <a:pt x="242797" y="194192"/>
                </a:cubicBezTo>
                <a:close/>
                <a:moveTo>
                  <a:pt x="136073" y="194192"/>
                </a:moveTo>
                <a:cubicBezTo>
                  <a:pt x="152282" y="194192"/>
                  <a:pt x="165422" y="207332"/>
                  <a:pt x="165422" y="223541"/>
                </a:cubicBezTo>
                <a:cubicBezTo>
                  <a:pt x="165422" y="239749"/>
                  <a:pt x="152282" y="252890"/>
                  <a:pt x="136073" y="252890"/>
                </a:cubicBezTo>
                <a:cubicBezTo>
                  <a:pt x="119864" y="252890"/>
                  <a:pt x="106724" y="239749"/>
                  <a:pt x="106724" y="223541"/>
                </a:cubicBezTo>
                <a:cubicBezTo>
                  <a:pt x="106724" y="207332"/>
                  <a:pt x="119864" y="194192"/>
                  <a:pt x="136073" y="194192"/>
                </a:cubicBezTo>
                <a:close/>
                <a:moveTo>
                  <a:pt x="29349" y="194192"/>
                </a:moveTo>
                <a:cubicBezTo>
                  <a:pt x="45558" y="194192"/>
                  <a:pt x="58698" y="207332"/>
                  <a:pt x="58698" y="223541"/>
                </a:cubicBezTo>
                <a:cubicBezTo>
                  <a:pt x="58698" y="239749"/>
                  <a:pt x="45558" y="252890"/>
                  <a:pt x="29349" y="252890"/>
                </a:cubicBezTo>
                <a:cubicBezTo>
                  <a:pt x="13140" y="252890"/>
                  <a:pt x="0" y="239749"/>
                  <a:pt x="0" y="223541"/>
                </a:cubicBezTo>
                <a:cubicBezTo>
                  <a:pt x="0" y="207332"/>
                  <a:pt x="13140" y="194192"/>
                  <a:pt x="29349" y="194192"/>
                </a:cubicBezTo>
                <a:close/>
                <a:moveTo>
                  <a:pt x="669693" y="97096"/>
                </a:moveTo>
                <a:cubicBezTo>
                  <a:pt x="685902" y="97096"/>
                  <a:pt x="699042" y="110236"/>
                  <a:pt x="699042" y="126445"/>
                </a:cubicBezTo>
                <a:cubicBezTo>
                  <a:pt x="699042" y="142654"/>
                  <a:pt x="685902" y="155794"/>
                  <a:pt x="669693" y="155794"/>
                </a:cubicBezTo>
                <a:cubicBezTo>
                  <a:pt x="653484" y="155794"/>
                  <a:pt x="640344" y="142654"/>
                  <a:pt x="640344" y="126445"/>
                </a:cubicBezTo>
                <a:cubicBezTo>
                  <a:pt x="640344" y="110236"/>
                  <a:pt x="653484" y="97096"/>
                  <a:pt x="669693" y="97096"/>
                </a:cubicBezTo>
                <a:close/>
                <a:moveTo>
                  <a:pt x="562969" y="97096"/>
                </a:moveTo>
                <a:cubicBezTo>
                  <a:pt x="579178" y="97096"/>
                  <a:pt x="592318" y="110236"/>
                  <a:pt x="592318" y="126445"/>
                </a:cubicBezTo>
                <a:cubicBezTo>
                  <a:pt x="592318" y="142654"/>
                  <a:pt x="579178" y="155794"/>
                  <a:pt x="562969" y="155794"/>
                </a:cubicBezTo>
                <a:cubicBezTo>
                  <a:pt x="546760" y="155794"/>
                  <a:pt x="533620" y="142654"/>
                  <a:pt x="533620" y="126445"/>
                </a:cubicBezTo>
                <a:cubicBezTo>
                  <a:pt x="533620" y="110236"/>
                  <a:pt x="546760" y="97096"/>
                  <a:pt x="562969" y="97096"/>
                </a:cubicBezTo>
                <a:close/>
                <a:moveTo>
                  <a:pt x="456245" y="97096"/>
                </a:moveTo>
                <a:cubicBezTo>
                  <a:pt x="472454" y="97096"/>
                  <a:pt x="485594" y="110236"/>
                  <a:pt x="485594" y="126445"/>
                </a:cubicBezTo>
                <a:cubicBezTo>
                  <a:pt x="485594" y="142654"/>
                  <a:pt x="472454" y="155794"/>
                  <a:pt x="456245" y="155794"/>
                </a:cubicBezTo>
                <a:cubicBezTo>
                  <a:pt x="440036" y="155794"/>
                  <a:pt x="426896" y="142654"/>
                  <a:pt x="426896" y="126445"/>
                </a:cubicBezTo>
                <a:cubicBezTo>
                  <a:pt x="426896" y="110236"/>
                  <a:pt x="440036" y="97096"/>
                  <a:pt x="456245" y="97096"/>
                </a:cubicBezTo>
                <a:close/>
                <a:moveTo>
                  <a:pt x="349521" y="97096"/>
                </a:moveTo>
                <a:cubicBezTo>
                  <a:pt x="365730" y="97096"/>
                  <a:pt x="378870" y="110236"/>
                  <a:pt x="378870" y="126445"/>
                </a:cubicBezTo>
                <a:cubicBezTo>
                  <a:pt x="378870" y="142654"/>
                  <a:pt x="365730" y="155794"/>
                  <a:pt x="349521" y="155794"/>
                </a:cubicBezTo>
                <a:cubicBezTo>
                  <a:pt x="333312" y="155794"/>
                  <a:pt x="320172" y="142654"/>
                  <a:pt x="320172" y="126445"/>
                </a:cubicBezTo>
                <a:cubicBezTo>
                  <a:pt x="320172" y="110236"/>
                  <a:pt x="333312" y="97096"/>
                  <a:pt x="349521" y="97096"/>
                </a:cubicBezTo>
                <a:close/>
                <a:moveTo>
                  <a:pt x="242797" y="97096"/>
                </a:moveTo>
                <a:cubicBezTo>
                  <a:pt x="259006" y="97096"/>
                  <a:pt x="272146" y="110236"/>
                  <a:pt x="272146" y="126445"/>
                </a:cubicBezTo>
                <a:cubicBezTo>
                  <a:pt x="272146" y="142654"/>
                  <a:pt x="259006" y="155794"/>
                  <a:pt x="242797" y="155794"/>
                </a:cubicBezTo>
                <a:cubicBezTo>
                  <a:pt x="226588" y="155794"/>
                  <a:pt x="213448" y="142654"/>
                  <a:pt x="213448" y="126445"/>
                </a:cubicBezTo>
                <a:cubicBezTo>
                  <a:pt x="213448" y="110236"/>
                  <a:pt x="226588" y="97096"/>
                  <a:pt x="242797" y="97096"/>
                </a:cubicBezTo>
                <a:close/>
                <a:moveTo>
                  <a:pt x="136073" y="97096"/>
                </a:moveTo>
                <a:cubicBezTo>
                  <a:pt x="152282" y="97096"/>
                  <a:pt x="165422" y="110236"/>
                  <a:pt x="165422" y="126445"/>
                </a:cubicBezTo>
                <a:cubicBezTo>
                  <a:pt x="165422" y="142654"/>
                  <a:pt x="152282" y="155794"/>
                  <a:pt x="136073" y="155794"/>
                </a:cubicBezTo>
                <a:cubicBezTo>
                  <a:pt x="119864" y="155794"/>
                  <a:pt x="106724" y="142654"/>
                  <a:pt x="106724" y="126445"/>
                </a:cubicBezTo>
                <a:cubicBezTo>
                  <a:pt x="106724" y="110236"/>
                  <a:pt x="119864" y="97096"/>
                  <a:pt x="136073" y="97096"/>
                </a:cubicBezTo>
                <a:close/>
                <a:moveTo>
                  <a:pt x="29349" y="97096"/>
                </a:moveTo>
                <a:cubicBezTo>
                  <a:pt x="45558" y="97096"/>
                  <a:pt x="58698" y="110236"/>
                  <a:pt x="58698" y="126445"/>
                </a:cubicBezTo>
                <a:cubicBezTo>
                  <a:pt x="58698" y="142654"/>
                  <a:pt x="45558" y="155794"/>
                  <a:pt x="29349" y="155794"/>
                </a:cubicBezTo>
                <a:cubicBezTo>
                  <a:pt x="13140" y="155794"/>
                  <a:pt x="0" y="142654"/>
                  <a:pt x="0" y="126445"/>
                </a:cubicBezTo>
                <a:cubicBezTo>
                  <a:pt x="0" y="110236"/>
                  <a:pt x="13140" y="97096"/>
                  <a:pt x="29349" y="97096"/>
                </a:cubicBezTo>
                <a:close/>
                <a:moveTo>
                  <a:pt x="669693" y="0"/>
                </a:moveTo>
                <a:cubicBezTo>
                  <a:pt x="685902" y="0"/>
                  <a:pt x="699042" y="13140"/>
                  <a:pt x="699042" y="29349"/>
                </a:cubicBezTo>
                <a:cubicBezTo>
                  <a:pt x="699042" y="45558"/>
                  <a:pt x="685902" y="58698"/>
                  <a:pt x="669693" y="58698"/>
                </a:cubicBezTo>
                <a:cubicBezTo>
                  <a:pt x="653484" y="58698"/>
                  <a:pt x="640344" y="45558"/>
                  <a:pt x="640344" y="29349"/>
                </a:cubicBezTo>
                <a:cubicBezTo>
                  <a:pt x="640344" y="13140"/>
                  <a:pt x="653484" y="0"/>
                  <a:pt x="669693" y="0"/>
                </a:cubicBezTo>
                <a:close/>
                <a:moveTo>
                  <a:pt x="562969" y="0"/>
                </a:moveTo>
                <a:cubicBezTo>
                  <a:pt x="579178" y="0"/>
                  <a:pt x="592318" y="13140"/>
                  <a:pt x="592318" y="29349"/>
                </a:cubicBezTo>
                <a:cubicBezTo>
                  <a:pt x="592318" y="45558"/>
                  <a:pt x="579178" y="58698"/>
                  <a:pt x="562969" y="58698"/>
                </a:cubicBezTo>
                <a:cubicBezTo>
                  <a:pt x="546760" y="58698"/>
                  <a:pt x="533620" y="45558"/>
                  <a:pt x="533620" y="29349"/>
                </a:cubicBezTo>
                <a:cubicBezTo>
                  <a:pt x="533620" y="13140"/>
                  <a:pt x="546760" y="0"/>
                  <a:pt x="562969" y="0"/>
                </a:cubicBezTo>
                <a:close/>
                <a:moveTo>
                  <a:pt x="456245" y="0"/>
                </a:moveTo>
                <a:cubicBezTo>
                  <a:pt x="472454" y="0"/>
                  <a:pt x="485594" y="13140"/>
                  <a:pt x="485594" y="29349"/>
                </a:cubicBezTo>
                <a:cubicBezTo>
                  <a:pt x="485594" y="45558"/>
                  <a:pt x="472454" y="58698"/>
                  <a:pt x="456245" y="58698"/>
                </a:cubicBezTo>
                <a:cubicBezTo>
                  <a:pt x="440036" y="58698"/>
                  <a:pt x="426896" y="45558"/>
                  <a:pt x="426896" y="29349"/>
                </a:cubicBezTo>
                <a:cubicBezTo>
                  <a:pt x="426896" y="13140"/>
                  <a:pt x="440036" y="0"/>
                  <a:pt x="456245" y="0"/>
                </a:cubicBezTo>
                <a:close/>
                <a:moveTo>
                  <a:pt x="349521" y="0"/>
                </a:moveTo>
                <a:cubicBezTo>
                  <a:pt x="365730" y="0"/>
                  <a:pt x="378870" y="13140"/>
                  <a:pt x="378870" y="29349"/>
                </a:cubicBezTo>
                <a:cubicBezTo>
                  <a:pt x="378870" y="45558"/>
                  <a:pt x="365730" y="58698"/>
                  <a:pt x="349521" y="58698"/>
                </a:cubicBezTo>
                <a:cubicBezTo>
                  <a:pt x="333312" y="58698"/>
                  <a:pt x="320172" y="45558"/>
                  <a:pt x="320172" y="29349"/>
                </a:cubicBezTo>
                <a:cubicBezTo>
                  <a:pt x="320172" y="13140"/>
                  <a:pt x="333312" y="0"/>
                  <a:pt x="349521" y="0"/>
                </a:cubicBezTo>
                <a:close/>
                <a:moveTo>
                  <a:pt x="242797" y="0"/>
                </a:moveTo>
                <a:cubicBezTo>
                  <a:pt x="259006" y="0"/>
                  <a:pt x="272146" y="13140"/>
                  <a:pt x="272146" y="29349"/>
                </a:cubicBezTo>
                <a:cubicBezTo>
                  <a:pt x="272146" y="45558"/>
                  <a:pt x="259006" y="58698"/>
                  <a:pt x="242797" y="58698"/>
                </a:cubicBezTo>
                <a:cubicBezTo>
                  <a:pt x="226588" y="58698"/>
                  <a:pt x="213448" y="45558"/>
                  <a:pt x="213448" y="29349"/>
                </a:cubicBezTo>
                <a:cubicBezTo>
                  <a:pt x="213448" y="13140"/>
                  <a:pt x="226588" y="0"/>
                  <a:pt x="242797" y="0"/>
                </a:cubicBezTo>
                <a:close/>
                <a:moveTo>
                  <a:pt x="136073" y="0"/>
                </a:moveTo>
                <a:cubicBezTo>
                  <a:pt x="152282" y="0"/>
                  <a:pt x="165422" y="13140"/>
                  <a:pt x="165422" y="29349"/>
                </a:cubicBezTo>
                <a:cubicBezTo>
                  <a:pt x="165422" y="45558"/>
                  <a:pt x="152282" y="58698"/>
                  <a:pt x="136073" y="58698"/>
                </a:cubicBezTo>
                <a:cubicBezTo>
                  <a:pt x="119864" y="58698"/>
                  <a:pt x="106724" y="45558"/>
                  <a:pt x="106724" y="29349"/>
                </a:cubicBezTo>
                <a:cubicBezTo>
                  <a:pt x="106724" y="13140"/>
                  <a:pt x="119864" y="0"/>
                  <a:pt x="136073" y="0"/>
                </a:cubicBezTo>
                <a:close/>
                <a:moveTo>
                  <a:pt x="29349" y="0"/>
                </a:moveTo>
                <a:cubicBezTo>
                  <a:pt x="45558" y="0"/>
                  <a:pt x="58698" y="13140"/>
                  <a:pt x="58698" y="29349"/>
                </a:cubicBezTo>
                <a:cubicBezTo>
                  <a:pt x="58698" y="45558"/>
                  <a:pt x="45558" y="58698"/>
                  <a:pt x="29349" y="58698"/>
                </a:cubicBezTo>
                <a:cubicBezTo>
                  <a:pt x="13140" y="58698"/>
                  <a:pt x="0" y="45558"/>
                  <a:pt x="0" y="29349"/>
                </a:cubicBezTo>
                <a:cubicBezTo>
                  <a:pt x="0" y="13140"/>
                  <a:pt x="13140" y="0"/>
                  <a:pt x="29349" y="0"/>
                </a:cubicBezTo>
                <a:close/>
              </a:path>
            </a:pathLst>
          </a:custGeom>
          <a:gradFill>
            <a:gsLst>
              <a:gs pos="0">
                <a:srgbClr val="2E3AFF">
                  <a:alpha val="20000"/>
                </a:srgbClr>
              </a:gs>
              <a:gs pos="100000">
                <a:srgbClr val="008CFB">
                  <a:alpha val="5000"/>
                </a:srgbClr>
              </a:gs>
            </a:gsLst>
            <a:lin ang="2700000" scaled="1"/>
          </a:gradFill>
          <a:ln>
            <a:noFill/>
          </a:ln>
        </p:spPr>
        <p:txBody>
          <a:bodyPr wrap="square" anchor="ctr"/>
          <a:lstStyle/>
          <a:p>
            <a:pPr algn="ctr"/>
            <a:endParaRPr lang="zh-CN" altLang="en-US">
              <a:solidFill>
                <a:schemeClr val="lt1"/>
              </a:solidFill>
            </a:endParaRPr>
          </a:p>
        </p:txBody>
      </p:sp>
      <p:pic>
        <p:nvPicPr>
          <p:cNvPr id="149" name="图片 148"/>
          <p:cNvPicPr>
            <a:picLocks noChangeAspect="1"/>
          </p:cNvPicPr>
          <p:nvPr/>
        </p:nvPicPr>
        <p:blipFill>
          <a:blip r:embed="rId4"/>
          <a:stretch/>
        </p:blipFill>
        <p:spPr>
          <a:xfrm>
            <a:off x="3626676" y="33802"/>
            <a:ext cx="5578029" cy="1554434"/>
          </a:xfrm>
          <a:prstGeom prst="rect">
            <a:avLst/>
          </a:prstGeom>
        </p:spPr>
      </p:pic>
      <p:sp>
        <p:nvSpPr>
          <p:cNvPr id="153" name="矩形: 圆角 18"/>
          <p:cNvSpPr/>
          <p:nvPr/>
        </p:nvSpPr>
        <p:spPr>
          <a:xfrm>
            <a:off x="96" y="96"/>
            <a:ext cx="12191936" cy="6857936"/>
          </a:xfrm>
          <a:prstGeom prst="roundRect">
            <a:avLst>
              <a:gd name="adj" fmla="val 3536"/>
            </a:avLst>
          </a:prstGeom>
          <a:solidFill>
            <a:schemeClr val="bg1"/>
          </a:solidFill>
          <a:ln>
            <a:noFill/>
          </a:ln>
          <a:effectLst>
            <a:outerShdw blurRad="317500" sx="102000" sy="102000" algn="ctr" rotWithShape="0">
              <a:schemeClr val="tx1">
                <a:alpha val="15000"/>
                <a:lumMod val="95000"/>
                <a:lumOff val="5000"/>
              </a:schemeClr>
            </a:outerShdw>
          </a:effectLst>
        </p:spPr>
        <p:txBody>
          <a:bodyPr anchor="ctr"/>
          <a:lstStyle/>
          <a:p>
            <a:pPr algn="ctr"/>
            <a:endParaRPr lang="zh-CN" altLang="en-US">
              <a:solidFill>
                <a:schemeClr val="lt1"/>
              </a:solidFill>
            </a:endParaRPr>
          </a:p>
        </p:txBody>
      </p:sp>
      <p:grpSp>
        <p:nvGrpSpPr>
          <p:cNvPr id="154" name="组合 153"/>
          <p:cNvGrpSpPr/>
          <p:nvPr/>
        </p:nvGrpSpPr>
        <p:grpSpPr>
          <a:xfrm>
            <a:off x="4509270" y="4625063"/>
            <a:ext cx="4335965" cy="764761"/>
            <a:chOff x="4464849" y="4542788"/>
            <a:chExt cx="3419288" cy="764761"/>
          </a:xfrm>
        </p:grpSpPr>
        <p:sp>
          <p:nvSpPr>
            <p:cNvPr id="150" name="文本框 149"/>
            <p:cNvSpPr txBox="1"/>
            <p:nvPr/>
          </p:nvSpPr>
          <p:spPr>
            <a:xfrm>
              <a:off x="4506912" y="4599663"/>
              <a:ext cx="3289300" cy="707886"/>
            </a:xfrm>
            <a:prstGeom prst="rect">
              <a:avLst/>
            </a:prstGeom>
            <a:ln w="12700">
              <a:prstDash val="solid"/>
            </a:ln>
          </p:spPr>
          <p:txBody>
            <a:bodyPr>
              <a:spAutoFit/>
            </a:bodyPr>
            <a:lstStyle/>
            <a:p>
              <a:pPr lvl="0" algn="ctr"/>
              <a:r>
                <a:rPr lang="zh-CN" altLang="en-US" sz="2000" b="1" dirty="0">
                  <a:gradFill>
                    <a:gsLst>
                      <a:gs pos="0">
                        <a:srgbClr val="2E3AFF"/>
                      </a:gs>
                      <a:gs pos="100000">
                        <a:srgbClr val="008CFB"/>
                      </a:gs>
                    </a:gsLst>
                    <a:lin ang="2700000" scaled="1"/>
                  </a:gradFill>
                  <a:latin typeface="微软雅黑"/>
                  <a:ea typeface="微软雅黑"/>
                </a:rPr>
                <a:t>计算机与人工智能学院</a:t>
              </a:r>
              <a:r>
                <a:rPr lang="en-US" altLang="en-US" sz="2000" b="1" i="0" strike="noStrike" spc="0" dirty="0">
                  <a:gradFill>
                    <a:gsLst>
                      <a:gs pos="0">
                        <a:srgbClr val="2E3AFF"/>
                      </a:gs>
                      <a:gs pos="100000">
                        <a:srgbClr val="008CFB"/>
                      </a:gs>
                    </a:gsLst>
                    <a:lin ang="2700000" scaled="1"/>
                  </a:gradFill>
                  <a:latin typeface="微软雅黑"/>
                  <a:ea typeface="微软雅黑"/>
                </a:rPr>
                <a:t> · </a:t>
              </a:r>
              <a:r>
                <a:rPr lang="zh-CN" altLang="en-US" sz="2000" b="1" i="0" strike="noStrike" spc="0" dirty="0">
                  <a:gradFill>
                    <a:gsLst>
                      <a:gs pos="0">
                        <a:srgbClr val="2E3AFF"/>
                      </a:gs>
                      <a:gs pos="100000">
                        <a:srgbClr val="008CFB"/>
                      </a:gs>
                    </a:gsLst>
                    <a:lin ang="2700000" scaled="1"/>
                  </a:gradFill>
                  <a:latin typeface="微软雅黑"/>
                  <a:ea typeface="微软雅黑"/>
                </a:rPr>
                <a:t>绝处逢升</a:t>
              </a:r>
              <a:endParaRPr lang="zh-CN" altLang="zh-CN" sz="2000" b="1" i="0" strike="noStrike" spc="0" dirty="0">
                <a:gradFill>
                  <a:gsLst>
                    <a:gs pos="0">
                      <a:srgbClr val="2E3AFF"/>
                    </a:gs>
                    <a:gs pos="100000">
                      <a:srgbClr val="008CFB"/>
                    </a:gs>
                  </a:gsLst>
                  <a:lin ang="2700000" scaled="1"/>
                </a:gradFill>
                <a:latin typeface="微软雅黑"/>
                <a:ea typeface="微软雅黑"/>
              </a:endParaRPr>
            </a:p>
          </p:txBody>
        </p:sp>
        <p:sp>
          <p:nvSpPr>
            <p:cNvPr id="155" name="微信：2090298045【陈西】公众号：陈西设计之家。微信搜索即可。更多免费PPT模版教程等都可以在公众号内获取。PPT高端定制/发布会PPT设计"/>
            <p:cNvSpPr/>
            <p:nvPr/>
          </p:nvSpPr>
          <p:spPr>
            <a:xfrm>
              <a:off x="4464849" y="4542788"/>
              <a:ext cx="3419288" cy="558250"/>
            </a:xfrm>
            <a:prstGeom prst="roundRect">
              <a:avLst>
                <a:gd name="adj" fmla="val 50000"/>
              </a:avLst>
            </a:prstGeom>
            <a:noFill/>
            <a:ln w="12700">
              <a:gradFill>
                <a:gsLst>
                  <a:gs pos="0">
                    <a:srgbClr val="2E3AFF"/>
                  </a:gs>
                  <a:gs pos="100000">
                    <a:srgbClr val="008CFB"/>
                  </a:gs>
                </a:gsLst>
                <a:lin ang="5400000" scaled="1"/>
              </a:gradFill>
              <a:prstDash val="solid"/>
              <a:miter/>
            </a:ln>
          </p:spPr>
          <p:txBody>
            <a:bodyPr anchor="ctr"/>
            <a:lstStyle>
              <a:lvl1pPr marL="0" lvl="0" algn="l" defTabSz="914400">
                <a:defRPr sz="1800" kern="1200">
                  <a:solidFill>
                    <a:schemeClr val="tx1"/>
                  </a:solidFill>
                  <a:latin typeface="等线"/>
                  <a:ea typeface="等线"/>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a:lstStyle>
            <a:p>
              <a:pPr algn="ctr"/>
              <a:endParaRPr lang="zh-CN" altLang="en-US">
                <a:solidFill>
                  <a:schemeClr val="lt1"/>
                </a:solidFill>
              </a:endParaRPr>
            </a:p>
          </p:txBody>
        </p:sp>
      </p:grpSp>
      <p:pic>
        <p:nvPicPr>
          <p:cNvPr id="152" name="图片 151"/>
          <p:cNvPicPr>
            <a:picLocks noChangeAspect="1"/>
          </p:cNvPicPr>
          <p:nvPr/>
        </p:nvPicPr>
        <p:blipFill>
          <a:blip r:embed="rId5">
            <a:alphaModFix amt="25000"/>
          </a:blip>
          <a:stretch/>
        </p:blipFill>
        <p:spPr>
          <a:xfrm>
            <a:off x="64" y="-9854"/>
            <a:ext cx="12191936" cy="6867758"/>
          </a:xfrm>
          <a:prstGeom prst="rect">
            <a:avLst/>
          </a:prstGeom>
          <a:effectLst>
            <a:outerShdw sx="0" sy="0">
              <a:srgbClr val="000000">
                <a:alpha val="100000"/>
              </a:srgbClr>
            </a:outerShdw>
          </a:effectLst>
        </p:spPr>
      </p:pic>
      <p:sp>
        <p:nvSpPr>
          <p:cNvPr id="9" name="文本框 8">
            <a:extLst>
              <a:ext uri="{FF2B5EF4-FFF2-40B4-BE49-F238E27FC236}">
                <a16:creationId xmlns:a16="http://schemas.microsoft.com/office/drawing/2014/main" id="{E8D6F682-8C01-406A-AF1B-AA18F90B5227}"/>
              </a:ext>
            </a:extLst>
          </p:cNvPr>
          <p:cNvSpPr txBox="1"/>
          <p:nvPr/>
        </p:nvSpPr>
        <p:spPr>
          <a:xfrm>
            <a:off x="2011742" y="2759652"/>
            <a:ext cx="8362950" cy="1446550"/>
          </a:xfrm>
          <a:prstGeom prst="rect">
            <a:avLst/>
          </a:prstGeom>
          <a:noFill/>
        </p:spPr>
        <p:txBody>
          <a:bodyPr wrap="square">
            <a:spAutoFit/>
          </a:bodyPr>
          <a:lstStyle/>
          <a:p>
            <a:pPr lvl="0" algn="ctr"/>
            <a:r>
              <a:rPr lang="zh-CN" altLang="en-US" sz="4400" b="1" dirty="0">
                <a:gradFill>
                  <a:gsLst>
                    <a:gs pos="0">
                      <a:srgbClr val="2E3AFF"/>
                    </a:gs>
                    <a:gs pos="100000">
                      <a:srgbClr val="008CFB"/>
                    </a:gs>
                  </a:gsLst>
                  <a:lin ang="2700000" scaled="1"/>
                </a:gradFill>
                <a:latin typeface="微软雅黑"/>
                <a:ea typeface="微软雅黑"/>
              </a:rPr>
              <a:t>基于</a:t>
            </a:r>
            <a:r>
              <a:rPr lang="en-US" altLang="zh-CN" sz="4400" b="1" dirty="0" err="1">
                <a:gradFill>
                  <a:gsLst>
                    <a:gs pos="0">
                      <a:srgbClr val="2E3AFF"/>
                    </a:gs>
                    <a:gs pos="100000">
                      <a:srgbClr val="008CFB"/>
                    </a:gs>
                  </a:gsLst>
                  <a:lin ang="2700000" scaled="1"/>
                </a:gradFill>
                <a:latin typeface="微软雅黑"/>
                <a:ea typeface="微软雅黑"/>
              </a:rPr>
              <a:t>ECAPA-TDNN</a:t>
            </a:r>
            <a:r>
              <a:rPr lang="zh-CN" altLang="en-US" sz="4400" b="1" dirty="0">
                <a:gradFill>
                  <a:gsLst>
                    <a:gs pos="0">
                      <a:srgbClr val="2E3AFF"/>
                    </a:gs>
                    <a:gs pos="100000">
                      <a:srgbClr val="008CFB"/>
                    </a:gs>
                  </a:gsLst>
                  <a:lin ang="2700000" scaled="1"/>
                </a:gradFill>
                <a:latin typeface="微软雅黑"/>
                <a:ea typeface="微软雅黑"/>
              </a:rPr>
              <a:t>的数据安全</a:t>
            </a:r>
            <a:endParaRPr lang="en-US" altLang="zh-CN" sz="4400" b="1" dirty="0">
              <a:gradFill>
                <a:gsLst>
                  <a:gs pos="0">
                    <a:srgbClr val="2E3AFF"/>
                  </a:gs>
                  <a:gs pos="100000">
                    <a:srgbClr val="008CFB"/>
                  </a:gs>
                </a:gsLst>
                <a:lin ang="2700000" scaled="1"/>
              </a:gradFill>
              <a:latin typeface="微软雅黑"/>
              <a:ea typeface="微软雅黑"/>
            </a:endParaRPr>
          </a:p>
          <a:p>
            <a:pPr lvl="0" algn="ctr"/>
            <a:r>
              <a:rPr lang="zh-CN" altLang="en-US" sz="4400" b="1" dirty="0">
                <a:gradFill>
                  <a:gsLst>
                    <a:gs pos="0">
                      <a:srgbClr val="2E3AFF"/>
                    </a:gs>
                    <a:gs pos="100000">
                      <a:srgbClr val="008CFB"/>
                    </a:gs>
                  </a:gsLst>
                  <a:lin ang="2700000" scaled="1"/>
                </a:gradFill>
                <a:latin typeface="微软雅黑"/>
                <a:ea typeface="微软雅黑"/>
              </a:rPr>
              <a:t>声纹识别系统</a:t>
            </a:r>
            <a:endParaRPr lang="zh-CN" altLang="zh-CN" sz="4400" b="1" dirty="0">
              <a:gradFill>
                <a:gsLst>
                  <a:gs pos="0">
                    <a:srgbClr val="2E3AFF"/>
                  </a:gs>
                  <a:gs pos="100000">
                    <a:srgbClr val="008CFB"/>
                  </a:gs>
                </a:gsLst>
                <a:lin ang="2700000" scaled="1"/>
              </a:gradFill>
              <a:latin typeface="微软雅黑"/>
              <a:ea typeface="微软雅黑"/>
            </a:endParaRPr>
          </a:p>
        </p:txBody>
      </p:sp>
      <p:sp>
        <p:nvSpPr>
          <p:cNvPr id="35" name="文本框 34">
            <a:extLst>
              <a:ext uri="{FF2B5EF4-FFF2-40B4-BE49-F238E27FC236}">
                <a16:creationId xmlns:a16="http://schemas.microsoft.com/office/drawing/2014/main" id="{CACC02CB-E3F0-4B52-81C8-6FC5EE84DBED}"/>
              </a:ext>
            </a:extLst>
          </p:cNvPr>
          <p:cNvSpPr txBox="1"/>
          <p:nvPr/>
        </p:nvSpPr>
        <p:spPr>
          <a:xfrm>
            <a:off x="4509271" y="1572202"/>
            <a:ext cx="3270250" cy="1015663"/>
          </a:xfrm>
          <a:prstGeom prst="rect">
            <a:avLst/>
          </a:prstGeom>
          <a:noFill/>
        </p:spPr>
        <p:txBody>
          <a:bodyPr wrap="square">
            <a:spAutoFit/>
          </a:bodyPr>
          <a:lstStyle/>
          <a:p>
            <a:pPr lvl="0" algn="ctr"/>
            <a:r>
              <a:rPr lang="zh-CN" altLang="en-US" sz="6000" b="1" dirty="0">
                <a:solidFill>
                  <a:srgbClr val="1468FC"/>
                </a:solidFill>
                <a:latin typeface="微软雅黑"/>
                <a:ea typeface="微软雅黑"/>
              </a:rPr>
              <a:t>“声盾”</a:t>
            </a:r>
            <a:endParaRPr lang="en-US" altLang="en-US" sz="6000" b="1" dirty="0">
              <a:solidFill>
                <a:srgbClr val="1468FC"/>
              </a:solidFill>
              <a:latin typeface="微软雅黑"/>
              <a:ea typeface="微软雅黑"/>
            </a:endParaRPr>
          </a:p>
        </p:txBody>
      </p:sp>
    </p:spTree>
    <p:custDataLst>
      <p:tags r:id="rId1"/>
    </p:custDataLst>
    <p:extLst>
      <p:ext uri="{BB962C8B-B14F-4D97-AF65-F5344CB8AC3E}">
        <p14:creationId xmlns:p14="http://schemas.microsoft.com/office/powerpoint/2010/main" val="92974313"/>
      </p:ext>
    </p:extLst>
  </p:cSld>
  <p:clrMapOvr>
    <a:masterClrMapping/>
  </p:clrMapOvr>
  <mc:AlternateContent xmlns:mc="http://schemas.openxmlformats.org/markup-compatibility/2006" xmlns:p14="http://schemas.microsoft.com/office/powerpoint/2010/main">
    <mc:Choice Requires="p14">
      <p:transition p14:dur="10" advTm="0"/>
    </mc:Choice>
    <mc:Fallback xmlns:a16="http://schemas.microsoft.com/office/drawing/2014/main" xmlns="">
      <p:transition advTm="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3"/>
          <a:tile tx="0" ty="0" sx="100000" sy="100000" flip="none" algn="tl"/>
        </a:blipFill>
        <a:effectLst/>
      </p:bgPr>
    </p:bg>
    <p:spTree>
      <p:nvGrpSpPr>
        <p:cNvPr id="1" name=""/>
        <p:cNvGrpSpPr/>
        <p:nvPr/>
      </p:nvGrpSpPr>
      <p:grpSpPr>
        <a:xfrm>
          <a:off x="0" y="0"/>
          <a:ext cx="0" cy="0"/>
          <a:chOff x="0" y="0"/>
          <a:chExt cx="0" cy="0"/>
        </a:xfrm>
      </p:grpSpPr>
      <p:sp>
        <p:nvSpPr>
          <p:cNvPr id="6" name="椭圆 5"/>
          <p:cNvSpPr/>
          <p:nvPr/>
        </p:nvSpPr>
        <p:spPr>
          <a:xfrm>
            <a:off x="11478915" y="1864510"/>
            <a:ext cx="776607" cy="776607"/>
          </a:xfrm>
          <a:prstGeom prst="ellipse">
            <a:avLst/>
          </a:prstGeom>
          <a:gradFill flip="none" rotWithShape="1">
            <a:gsLst>
              <a:gs pos="0">
                <a:srgbClr val="2E3AFF">
                  <a:alpha val="20000"/>
                </a:srgbClr>
              </a:gs>
              <a:gs pos="100000">
                <a:srgbClr val="008CFB">
                  <a:alpha val="5000"/>
                </a:srgbClr>
              </a:gs>
            </a:gsLst>
            <a:lin ang="2700000" scaled="1"/>
          </a:gradFill>
          <a:ln>
            <a:noFill/>
          </a:ln>
        </p:spPr>
        <p:txBody>
          <a:bodyPr anchor="ctr"/>
          <a:lstStyle>
            <a:lvl1pPr marL="0" lvl="0" algn="l" defTabSz="914400">
              <a:defRPr sz="1800" kern="1200">
                <a:solidFill>
                  <a:schemeClr val="tx1"/>
                </a:solidFill>
                <a:latin typeface="等线"/>
                <a:ea typeface="等线"/>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a:lstStyle>
          <a:p>
            <a:pPr algn="ctr"/>
            <a:endParaRPr lang="zh-CN" altLang="en-US">
              <a:solidFill>
                <a:schemeClr val="lt1"/>
              </a:solidFill>
            </a:endParaRPr>
          </a:p>
        </p:txBody>
      </p:sp>
      <p:sp>
        <p:nvSpPr>
          <p:cNvPr id="7" name="椭圆 6"/>
          <p:cNvSpPr/>
          <p:nvPr/>
        </p:nvSpPr>
        <p:spPr>
          <a:xfrm>
            <a:off x="11098722" y="1864510"/>
            <a:ext cx="569378" cy="569378"/>
          </a:xfrm>
          <a:prstGeom prst="ellipse">
            <a:avLst/>
          </a:prstGeom>
          <a:gradFill flip="none" rotWithShape="1">
            <a:gsLst>
              <a:gs pos="0">
                <a:srgbClr val="FC5D00"/>
              </a:gs>
              <a:gs pos="100000">
                <a:srgbClr val="FF9149"/>
              </a:gs>
            </a:gsLst>
            <a:lin ang="2700000" scaled="1"/>
          </a:gradFill>
          <a:ln>
            <a:noFill/>
          </a:ln>
          <a:effectLst>
            <a:outerShdw blurRad="152400" dist="50800" dir="2700000" algn="tl" rotWithShape="0">
              <a:srgbClr val="FC5D00">
                <a:alpha val="20000"/>
              </a:srgbClr>
            </a:outerShdw>
          </a:effectLst>
        </p:spPr>
        <p:txBody>
          <a:bodyPr anchor="ctr"/>
          <a:lstStyle>
            <a:lvl1pPr marL="0" lvl="0" algn="l" defTabSz="914400">
              <a:defRPr sz="1800" kern="1200">
                <a:solidFill>
                  <a:schemeClr val="tx1"/>
                </a:solidFill>
                <a:latin typeface="等线"/>
                <a:ea typeface="等线"/>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a:lstStyle>
          <a:p>
            <a:pPr algn="ctr"/>
            <a:endParaRPr lang="zh-CN" altLang="en-US">
              <a:solidFill>
                <a:schemeClr val="lt1"/>
              </a:solidFill>
            </a:endParaRPr>
          </a:p>
        </p:txBody>
      </p:sp>
      <p:sp>
        <p:nvSpPr>
          <p:cNvPr id="9" name="椭圆 8"/>
          <p:cNvSpPr/>
          <p:nvPr/>
        </p:nvSpPr>
        <p:spPr>
          <a:xfrm>
            <a:off x="11478915" y="5845039"/>
            <a:ext cx="456486" cy="456486"/>
          </a:xfrm>
          <a:prstGeom prst="ellipse">
            <a:avLst/>
          </a:prstGeom>
          <a:gradFill flip="none" rotWithShape="1">
            <a:gsLst>
              <a:gs pos="0">
                <a:srgbClr val="FC5D00"/>
              </a:gs>
              <a:gs pos="100000">
                <a:srgbClr val="FF9149"/>
              </a:gs>
            </a:gsLst>
            <a:lin ang="2700000" scaled="1"/>
          </a:gradFill>
          <a:ln>
            <a:noFill/>
          </a:ln>
          <a:effectLst>
            <a:outerShdw blurRad="152400" dist="50800" dir="2700000" algn="tl" rotWithShape="0">
              <a:srgbClr val="FC5D00">
                <a:alpha val="20000"/>
              </a:srgbClr>
            </a:outerShdw>
          </a:effectLst>
        </p:spPr>
        <p:txBody>
          <a:bodyPr anchor="ctr"/>
          <a:lstStyle>
            <a:lvl1pPr marL="0" lvl="0" algn="l" defTabSz="914400">
              <a:defRPr sz="1800" kern="1200">
                <a:solidFill>
                  <a:schemeClr val="tx1"/>
                </a:solidFill>
                <a:latin typeface="等线"/>
                <a:ea typeface="等线"/>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a:lstStyle>
          <a:p>
            <a:pPr algn="ctr"/>
            <a:endParaRPr lang="zh-CN" altLang="en-US">
              <a:solidFill>
                <a:schemeClr val="lt1"/>
              </a:solidFill>
            </a:endParaRPr>
          </a:p>
        </p:txBody>
      </p:sp>
      <p:sp>
        <p:nvSpPr>
          <p:cNvPr id="14" name="任意多边形: 形状 13"/>
          <p:cNvSpPr/>
          <p:nvPr/>
        </p:nvSpPr>
        <p:spPr>
          <a:xfrm>
            <a:off x="10937508" y="4758749"/>
            <a:ext cx="646331" cy="862241"/>
          </a:xfrm>
          <a:custGeom>
            <a:avLst/>
            <a:gdLst/>
            <a:ahLst/>
            <a:cxnLst/>
            <a:rect l="l" t="t" r="r" b="b"/>
            <a:pathLst>
              <a:path w="646331" h="862241">
                <a:moveTo>
                  <a:pt x="619195" y="807969"/>
                </a:moveTo>
                <a:cubicBezTo>
                  <a:pt x="634182" y="807969"/>
                  <a:pt x="646331" y="820118"/>
                  <a:pt x="646331" y="835105"/>
                </a:cubicBezTo>
                <a:cubicBezTo>
                  <a:pt x="646331" y="850092"/>
                  <a:pt x="634182" y="862241"/>
                  <a:pt x="619195" y="862241"/>
                </a:cubicBezTo>
                <a:cubicBezTo>
                  <a:pt x="604209" y="862241"/>
                  <a:pt x="592059" y="850092"/>
                  <a:pt x="592059" y="835105"/>
                </a:cubicBezTo>
                <a:cubicBezTo>
                  <a:pt x="592059" y="820118"/>
                  <a:pt x="604209" y="807969"/>
                  <a:pt x="619195" y="807969"/>
                </a:cubicBezTo>
                <a:close/>
                <a:moveTo>
                  <a:pt x="520519" y="807969"/>
                </a:moveTo>
                <a:cubicBezTo>
                  <a:pt x="535505" y="807969"/>
                  <a:pt x="547654" y="820118"/>
                  <a:pt x="547654" y="835105"/>
                </a:cubicBezTo>
                <a:cubicBezTo>
                  <a:pt x="547654" y="850092"/>
                  <a:pt x="535505" y="862241"/>
                  <a:pt x="520519" y="862241"/>
                </a:cubicBezTo>
                <a:cubicBezTo>
                  <a:pt x="505532" y="862241"/>
                  <a:pt x="493383" y="850092"/>
                  <a:pt x="493383" y="835105"/>
                </a:cubicBezTo>
                <a:cubicBezTo>
                  <a:pt x="493383" y="820118"/>
                  <a:pt x="505532" y="807969"/>
                  <a:pt x="520519" y="807969"/>
                </a:cubicBezTo>
                <a:close/>
                <a:moveTo>
                  <a:pt x="421842" y="807969"/>
                </a:moveTo>
                <a:cubicBezTo>
                  <a:pt x="436829" y="807969"/>
                  <a:pt x="448978" y="820118"/>
                  <a:pt x="448978" y="835105"/>
                </a:cubicBezTo>
                <a:cubicBezTo>
                  <a:pt x="448978" y="850092"/>
                  <a:pt x="436829" y="862241"/>
                  <a:pt x="421842" y="862241"/>
                </a:cubicBezTo>
                <a:cubicBezTo>
                  <a:pt x="406856" y="862241"/>
                  <a:pt x="394706" y="850092"/>
                  <a:pt x="394706" y="835105"/>
                </a:cubicBezTo>
                <a:cubicBezTo>
                  <a:pt x="394706" y="820118"/>
                  <a:pt x="406856" y="807969"/>
                  <a:pt x="421842" y="807969"/>
                </a:cubicBezTo>
                <a:close/>
                <a:moveTo>
                  <a:pt x="323166" y="807969"/>
                </a:moveTo>
                <a:cubicBezTo>
                  <a:pt x="338152" y="807969"/>
                  <a:pt x="350301" y="820118"/>
                  <a:pt x="350301" y="835105"/>
                </a:cubicBezTo>
                <a:cubicBezTo>
                  <a:pt x="350301" y="850092"/>
                  <a:pt x="338152" y="862241"/>
                  <a:pt x="323166" y="862241"/>
                </a:cubicBezTo>
                <a:cubicBezTo>
                  <a:pt x="308179" y="862241"/>
                  <a:pt x="296030" y="850092"/>
                  <a:pt x="296030" y="835105"/>
                </a:cubicBezTo>
                <a:cubicBezTo>
                  <a:pt x="296030" y="820118"/>
                  <a:pt x="308179" y="807969"/>
                  <a:pt x="323166" y="807969"/>
                </a:cubicBezTo>
                <a:close/>
                <a:moveTo>
                  <a:pt x="224489" y="807969"/>
                </a:moveTo>
                <a:cubicBezTo>
                  <a:pt x="239475" y="807969"/>
                  <a:pt x="251625" y="820118"/>
                  <a:pt x="251625" y="835105"/>
                </a:cubicBezTo>
                <a:cubicBezTo>
                  <a:pt x="251625" y="850092"/>
                  <a:pt x="239475" y="862241"/>
                  <a:pt x="224489" y="862241"/>
                </a:cubicBezTo>
                <a:cubicBezTo>
                  <a:pt x="209502" y="862241"/>
                  <a:pt x="197353" y="850092"/>
                  <a:pt x="197353" y="835105"/>
                </a:cubicBezTo>
                <a:cubicBezTo>
                  <a:pt x="197353" y="820118"/>
                  <a:pt x="209502" y="807969"/>
                  <a:pt x="224489" y="807969"/>
                </a:cubicBezTo>
                <a:close/>
                <a:moveTo>
                  <a:pt x="125812" y="807969"/>
                </a:moveTo>
                <a:cubicBezTo>
                  <a:pt x="140799" y="807969"/>
                  <a:pt x="152948" y="820118"/>
                  <a:pt x="152948" y="835105"/>
                </a:cubicBezTo>
                <a:cubicBezTo>
                  <a:pt x="152948" y="850092"/>
                  <a:pt x="140799" y="862241"/>
                  <a:pt x="125812" y="862241"/>
                </a:cubicBezTo>
                <a:cubicBezTo>
                  <a:pt x="110826" y="862241"/>
                  <a:pt x="98677" y="850092"/>
                  <a:pt x="98677" y="835105"/>
                </a:cubicBezTo>
                <a:cubicBezTo>
                  <a:pt x="98677" y="820118"/>
                  <a:pt x="110826" y="807969"/>
                  <a:pt x="125812" y="807969"/>
                </a:cubicBezTo>
                <a:close/>
                <a:moveTo>
                  <a:pt x="27136" y="807969"/>
                </a:moveTo>
                <a:cubicBezTo>
                  <a:pt x="42122" y="807969"/>
                  <a:pt x="54272" y="820118"/>
                  <a:pt x="54272" y="835105"/>
                </a:cubicBezTo>
                <a:cubicBezTo>
                  <a:pt x="54272" y="850092"/>
                  <a:pt x="42122" y="862241"/>
                  <a:pt x="27136" y="862241"/>
                </a:cubicBezTo>
                <a:cubicBezTo>
                  <a:pt x="12149" y="862241"/>
                  <a:pt x="0" y="850092"/>
                  <a:pt x="0" y="835105"/>
                </a:cubicBezTo>
                <a:cubicBezTo>
                  <a:pt x="0" y="820118"/>
                  <a:pt x="12149" y="807969"/>
                  <a:pt x="27136" y="807969"/>
                </a:cubicBezTo>
                <a:close/>
                <a:moveTo>
                  <a:pt x="619195" y="718195"/>
                </a:moveTo>
                <a:cubicBezTo>
                  <a:pt x="634182" y="718195"/>
                  <a:pt x="646331" y="730344"/>
                  <a:pt x="646331" y="745331"/>
                </a:cubicBezTo>
                <a:cubicBezTo>
                  <a:pt x="646331" y="760317"/>
                  <a:pt x="634182" y="772467"/>
                  <a:pt x="619195" y="772467"/>
                </a:cubicBezTo>
                <a:cubicBezTo>
                  <a:pt x="604209" y="772467"/>
                  <a:pt x="592059" y="760317"/>
                  <a:pt x="592059" y="745331"/>
                </a:cubicBezTo>
                <a:cubicBezTo>
                  <a:pt x="592059" y="730344"/>
                  <a:pt x="604209" y="718195"/>
                  <a:pt x="619195" y="718195"/>
                </a:cubicBezTo>
                <a:close/>
                <a:moveTo>
                  <a:pt x="520519" y="718195"/>
                </a:moveTo>
                <a:cubicBezTo>
                  <a:pt x="535505" y="718195"/>
                  <a:pt x="547654" y="730344"/>
                  <a:pt x="547654" y="745331"/>
                </a:cubicBezTo>
                <a:cubicBezTo>
                  <a:pt x="547654" y="760317"/>
                  <a:pt x="535505" y="772467"/>
                  <a:pt x="520519" y="772467"/>
                </a:cubicBezTo>
                <a:cubicBezTo>
                  <a:pt x="505532" y="772467"/>
                  <a:pt x="493383" y="760317"/>
                  <a:pt x="493383" y="745331"/>
                </a:cubicBezTo>
                <a:cubicBezTo>
                  <a:pt x="493383" y="730344"/>
                  <a:pt x="505532" y="718195"/>
                  <a:pt x="520519" y="718195"/>
                </a:cubicBezTo>
                <a:close/>
                <a:moveTo>
                  <a:pt x="421842" y="718195"/>
                </a:moveTo>
                <a:cubicBezTo>
                  <a:pt x="436829" y="718195"/>
                  <a:pt x="448978" y="730344"/>
                  <a:pt x="448978" y="745331"/>
                </a:cubicBezTo>
                <a:cubicBezTo>
                  <a:pt x="448978" y="760317"/>
                  <a:pt x="436829" y="772467"/>
                  <a:pt x="421842" y="772467"/>
                </a:cubicBezTo>
                <a:cubicBezTo>
                  <a:pt x="406856" y="772467"/>
                  <a:pt x="394706" y="760317"/>
                  <a:pt x="394706" y="745331"/>
                </a:cubicBezTo>
                <a:cubicBezTo>
                  <a:pt x="394706" y="730344"/>
                  <a:pt x="406856" y="718195"/>
                  <a:pt x="421842" y="718195"/>
                </a:cubicBezTo>
                <a:close/>
                <a:moveTo>
                  <a:pt x="323166" y="718195"/>
                </a:moveTo>
                <a:cubicBezTo>
                  <a:pt x="338152" y="718195"/>
                  <a:pt x="350301" y="730344"/>
                  <a:pt x="350301" y="745331"/>
                </a:cubicBezTo>
                <a:cubicBezTo>
                  <a:pt x="350301" y="760317"/>
                  <a:pt x="338152" y="772467"/>
                  <a:pt x="323166" y="772467"/>
                </a:cubicBezTo>
                <a:cubicBezTo>
                  <a:pt x="308179" y="772467"/>
                  <a:pt x="296030" y="760317"/>
                  <a:pt x="296030" y="745331"/>
                </a:cubicBezTo>
                <a:cubicBezTo>
                  <a:pt x="296030" y="730344"/>
                  <a:pt x="308179" y="718195"/>
                  <a:pt x="323166" y="718195"/>
                </a:cubicBezTo>
                <a:close/>
                <a:moveTo>
                  <a:pt x="224489" y="718195"/>
                </a:moveTo>
                <a:cubicBezTo>
                  <a:pt x="239475" y="718195"/>
                  <a:pt x="251625" y="730344"/>
                  <a:pt x="251625" y="745331"/>
                </a:cubicBezTo>
                <a:cubicBezTo>
                  <a:pt x="251625" y="760317"/>
                  <a:pt x="239475" y="772467"/>
                  <a:pt x="224489" y="772467"/>
                </a:cubicBezTo>
                <a:cubicBezTo>
                  <a:pt x="209502" y="772467"/>
                  <a:pt x="197353" y="760317"/>
                  <a:pt x="197353" y="745331"/>
                </a:cubicBezTo>
                <a:cubicBezTo>
                  <a:pt x="197353" y="730344"/>
                  <a:pt x="209502" y="718195"/>
                  <a:pt x="224489" y="718195"/>
                </a:cubicBezTo>
                <a:close/>
                <a:moveTo>
                  <a:pt x="125812" y="718195"/>
                </a:moveTo>
                <a:cubicBezTo>
                  <a:pt x="140799" y="718195"/>
                  <a:pt x="152948" y="730344"/>
                  <a:pt x="152948" y="745331"/>
                </a:cubicBezTo>
                <a:cubicBezTo>
                  <a:pt x="152948" y="760317"/>
                  <a:pt x="140799" y="772467"/>
                  <a:pt x="125812" y="772467"/>
                </a:cubicBezTo>
                <a:cubicBezTo>
                  <a:pt x="110826" y="772467"/>
                  <a:pt x="98677" y="760317"/>
                  <a:pt x="98677" y="745331"/>
                </a:cubicBezTo>
                <a:cubicBezTo>
                  <a:pt x="98677" y="730344"/>
                  <a:pt x="110826" y="718195"/>
                  <a:pt x="125812" y="718195"/>
                </a:cubicBezTo>
                <a:close/>
                <a:moveTo>
                  <a:pt x="27136" y="718195"/>
                </a:moveTo>
                <a:cubicBezTo>
                  <a:pt x="42122" y="718195"/>
                  <a:pt x="54272" y="730344"/>
                  <a:pt x="54272" y="745331"/>
                </a:cubicBezTo>
                <a:cubicBezTo>
                  <a:pt x="54272" y="760317"/>
                  <a:pt x="42122" y="772467"/>
                  <a:pt x="27136" y="772467"/>
                </a:cubicBezTo>
                <a:cubicBezTo>
                  <a:pt x="12149" y="772467"/>
                  <a:pt x="0" y="760317"/>
                  <a:pt x="0" y="745331"/>
                </a:cubicBezTo>
                <a:cubicBezTo>
                  <a:pt x="0" y="730344"/>
                  <a:pt x="12149" y="718195"/>
                  <a:pt x="27136" y="718195"/>
                </a:cubicBezTo>
                <a:close/>
                <a:moveTo>
                  <a:pt x="619195" y="628420"/>
                </a:moveTo>
                <a:cubicBezTo>
                  <a:pt x="634182" y="628420"/>
                  <a:pt x="646331" y="640570"/>
                  <a:pt x="646331" y="655556"/>
                </a:cubicBezTo>
                <a:cubicBezTo>
                  <a:pt x="646331" y="670543"/>
                  <a:pt x="634182" y="682692"/>
                  <a:pt x="619195" y="682692"/>
                </a:cubicBezTo>
                <a:cubicBezTo>
                  <a:pt x="604209" y="682692"/>
                  <a:pt x="592059" y="670543"/>
                  <a:pt x="592059" y="655556"/>
                </a:cubicBezTo>
                <a:cubicBezTo>
                  <a:pt x="592059" y="640570"/>
                  <a:pt x="604209" y="628420"/>
                  <a:pt x="619195" y="628420"/>
                </a:cubicBezTo>
                <a:close/>
                <a:moveTo>
                  <a:pt x="520519" y="628420"/>
                </a:moveTo>
                <a:cubicBezTo>
                  <a:pt x="535505" y="628420"/>
                  <a:pt x="547654" y="640570"/>
                  <a:pt x="547654" y="655556"/>
                </a:cubicBezTo>
                <a:cubicBezTo>
                  <a:pt x="547654" y="670543"/>
                  <a:pt x="535505" y="682692"/>
                  <a:pt x="520519" y="682692"/>
                </a:cubicBezTo>
                <a:cubicBezTo>
                  <a:pt x="505532" y="682692"/>
                  <a:pt x="493383" y="670543"/>
                  <a:pt x="493383" y="655556"/>
                </a:cubicBezTo>
                <a:cubicBezTo>
                  <a:pt x="493383" y="640570"/>
                  <a:pt x="505532" y="628420"/>
                  <a:pt x="520519" y="628420"/>
                </a:cubicBezTo>
                <a:close/>
                <a:moveTo>
                  <a:pt x="421842" y="628420"/>
                </a:moveTo>
                <a:cubicBezTo>
                  <a:pt x="436829" y="628420"/>
                  <a:pt x="448978" y="640570"/>
                  <a:pt x="448978" y="655556"/>
                </a:cubicBezTo>
                <a:cubicBezTo>
                  <a:pt x="448978" y="670543"/>
                  <a:pt x="436829" y="682692"/>
                  <a:pt x="421842" y="682692"/>
                </a:cubicBezTo>
                <a:cubicBezTo>
                  <a:pt x="406856" y="682692"/>
                  <a:pt x="394706" y="670543"/>
                  <a:pt x="394706" y="655556"/>
                </a:cubicBezTo>
                <a:cubicBezTo>
                  <a:pt x="394706" y="640570"/>
                  <a:pt x="406856" y="628420"/>
                  <a:pt x="421842" y="628420"/>
                </a:cubicBezTo>
                <a:close/>
                <a:moveTo>
                  <a:pt x="323166" y="628420"/>
                </a:moveTo>
                <a:cubicBezTo>
                  <a:pt x="338152" y="628420"/>
                  <a:pt x="350301" y="640570"/>
                  <a:pt x="350301" y="655556"/>
                </a:cubicBezTo>
                <a:cubicBezTo>
                  <a:pt x="350301" y="670543"/>
                  <a:pt x="338152" y="682692"/>
                  <a:pt x="323166" y="682692"/>
                </a:cubicBezTo>
                <a:cubicBezTo>
                  <a:pt x="308179" y="682692"/>
                  <a:pt x="296030" y="670543"/>
                  <a:pt x="296030" y="655556"/>
                </a:cubicBezTo>
                <a:cubicBezTo>
                  <a:pt x="296030" y="640570"/>
                  <a:pt x="308179" y="628420"/>
                  <a:pt x="323166" y="628420"/>
                </a:cubicBezTo>
                <a:close/>
                <a:moveTo>
                  <a:pt x="224489" y="628420"/>
                </a:moveTo>
                <a:cubicBezTo>
                  <a:pt x="239475" y="628420"/>
                  <a:pt x="251625" y="640570"/>
                  <a:pt x="251625" y="655556"/>
                </a:cubicBezTo>
                <a:cubicBezTo>
                  <a:pt x="251625" y="670543"/>
                  <a:pt x="239475" y="682692"/>
                  <a:pt x="224489" y="682692"/>
                </a:cubicBezTo>
                <a:cubicBezTo>
                  <a:pt x="209502" y="682692"/>
                  <a:pt x="197353" y="670543"/>
                  <a:pt x="197353" y="655556"/>
                </a:cubicBezTo>
                <a:cubicBezTo>
                  <a:pt x="197353" y="640570"/>
                  <a:pt x="209502" y="628420"/>
                  <a:pt x="224489" y="628420"/>
                </a:cubicBezTo>
                <a:close/>
                <a:moveTo>
                  <a:pt x="125812" y="628420"/>
                </a:moveTo>
                <a:cubicBezTo>
                  <a:pt x="140799" y="628420"/>
                  <a:pt x="152948" y="640570"/>
                  <a:pt x="152948" y="655556"/>
                </a:cubicBezTo>
                <a:cubicBezTo>
                  <a:pt x="152948" y="670543"/>
                  <a:pt x="140799" y="682692"/>
                  <a:pt x="125812" y="682692"/>
                </a:cubicBezTo>
                <a:cubicBezTo>
                  <a:pt x="110826" y="682692"/>
                  <a:pt x="98677" y="670543"/>
                  <a:pt x="98677" y="655556"/>
                </a:cubicBezTo>
                <a:cubicBezTo>
                  <a:pt x="98677" y="640570"/>
                  <a:pt x="110826" y="628420"/>
                  <a:pt x="125812" y="628420"/>
                </a:cubicBezTo>
                <a:close/>
                <a:moveTo>
                  <a:pt x="27136" y="628420"/>
                </a:moveTo>
                <a:cubicBezTo>
                  <a:pt x="42122" y="628420"/>
                  <a:pt x="54272" y="640570"/>
                  <a:pt x="54272" y="655556"/>
                </a:cubicBezTo>
                <a:cubicBezTo>
                  <a:pt x="54272" y="670543"/>
                  <a:pt x="42122" y="682692"/>
                  <a:pt x="27136" y="682692"/>
                </a:cubicBezTo>
                <a:cubicBezTo>
                  <a:pt x="12149" y="682692"/>
                  <a:pt x="0" y="670543"/>
                  <a:pt x="0" y="655556"/>
                </a:cubicBezTo>
                <a:cubicBezTo>
                  <a:pt x="0" y="640570"/>
                  <a:pt x="12149" y="628420"/>
                  <a:pt x="27136" y="628420"/>
                </a:cubicBezTo>
                <a:close/>
                <a:moveTo>
                  <a:pt x="619195" y="538646"/>
                </a:moveTo>
                <a:cubicBezTo>
                  <a:pt x="634182" y="538646"/>
                  <a:pt x="646331" y="550795"/>
                  <a:pt x="646331" y="565782"/>
                </a:cubicBezTo>
                <a:cubicBezTo>
                  <a:pt x="646331" y="580769"/>
                  <a:pt x="634182" y="592918"/>
                  <a:pt x="619195" y="592918"/>
                </a:cubicBezTo>
                <a:cubicBezTo>
                  <a:pt x="604209" y="592918"/>
                  <a:pt x="592059" y="580769"/>
                  <a:pt x="592059" y="565782"/>
                </a:cubicBezTo>
                <a:cubicBezTo>
                  <a:pt x="592059" y="550795"/>
                  <a:pt x="604209" y="538646"/>
                  <a:pt x="619195" y="538646"/>
                </a:cubicBezTo>
                <a:close/>
                <a:moveTo>
                  <a:pt x="520519" y="538646"/>
                </a:moveTo>
                <a:cubicBezTo>
                  <a:pt x="535505" y="538646"/>
                  <a:pt x="547654" y="550795"/>
                  <a:pt x="547654" y="565782"/>
                </a:cubicBezTo>
                <a:cubicBezTo>
                  <a:pt x="547654" y="580769"/>
                  <a:pt x="535505" y="592918"/>
                  <a:pt x="520519" y="592918"/>
                </a:cubicBezTo>
                <a:cubicBezTo>
                  <a:pt x="505532" y="592918"/>
                  <a:pt x="493383" y="580769"/>
                  <a:pt x="493383" y="565782"/>
                </a:cubicBezTo>
                <a:cubicBezTo>
                  <a:pt x="493383" y="550795"/>
                  <a:pt x="505532" y="538646"/>
                  <a:pt x="520519" y="538646"/>
                </a:cubicBezTo>
                <a:close/>
                <a:moveTo>
                  <a:pt x="421842" y="538646"/>
                </a:moveTo>
                <a:cubicBezTo>
                  <a:pt x="436829" y="538646"/>
                  <a:pt x="448978" y="550795"/>
                  <a:pt x="448978" y="565782"/>
                </a:cubicBezTo>
                <a:cubicBezTo>
                  <a:pt x="448978" y="580769"/>
                  <a:pt x="436829" y="592918"/>
                  <a:pt x="421842" y="592918"/>
                </a:cubicBezTo>
                <a:cubicBezTo>
                  <a:pt x="406856" y="592918"/>
                  <a:pt x="394706" y="580769"/>
                  <a:pt x="394706" y="565782"/>
                </a:cubicBezTo>
                <a:cubicBezTo>
                  <a:pt x="394706" y="550795"/>
                  <a:pt x="406856" y="538646"/>
                  <a:pt x="421842" y="538646"/>
                </a:cubicBezTo>
                <a:close/>
                <a:moveTo>
                  <a:pt x="323166" y="538646"/>
                </a:moveTo>
                <a:cubicBezTo>
                  <a:pt x="338152" y="538646"/>
                  <a:pt x="350301" y="550795"/>
                  <a:pt x="350301" y="565782"/>
                </a:cubicBezTo>
                <a:cubicBezTo>
                  <a:pt x="350301" y="580769"/>
                  <a:pt x="338152" y="592918"/>
                  <a:pt x="323166" y="592918"/>
                </a:cubicBezTo>
                <a:cubicBezTo>
                  <a:pt x="308179" y="592918"/>
                  <a:pt x="296030" y="580769"/>
                  <a:pt x="296030" y="565782"/>
                </a:cubicBezTo>
                <a:cubicBezTo>
                  <a:pt x="296030" y="550795"/>
                  <a:pt x="308179" y="538646"/>
                  <a:pt x="323166" y="538646"/>
                </a:cubicBezTo>
                <a:close/>
                <a:moveTo>
                  <a:pt x="224489" y="538646"/>
                </a:moveTo>
                <a:cubicBezTo>
                  <a:pt x="239475" y="538646"/>
                  <a:pt x="251625" y="550795"/>
                  <a:pt x="251625" y="565782"/>
                </a:cubicBezTo>
                <a:cubicBezTo>
                  <a:pt x="251625" y="580769"/>
                  <a:pt x="239475" y="592918"/>
                  <a:pt x="224489" y="592918"/>
                </a:cubicBezTo>
                <a:cubicBezTo>
                  <a:pt x="209502" y="592918"/>
                  <a:pt x="197353" y="580769"/>
                  <a:pt x="197353" y="565782"/>
                </a:cubicBezTo>
                <a:cubicBezTo>
                  <a:pt x="197353" y="550795"/>
                  <a:pt x="209502" y="538646"/>
                  <a:pt x="224489" y="538646"/>
                </a:cubicBezTo>
                <a:close/>
                <a:moveTo>
                  <a:pt x="125812" y="538646"/>
                </a:moveTo>
                <a:cubicBezTo>
                  <a:pt x="140799" y="538646"/>
                  <a:pt x="152948" y="550795"/>
                  <a:pt x="152948" y="565782"/>
                </a:cubicBezTo>
                <a:cubicBezTo>
                  <a:pt x="152948" y="580769"/>
                  <a:pt x="140799" y="592918"/>
                  <a:pt x="125812" y="592918"/>
                </a:cubicBezTo>
                <a:cubicBezTo>
                  <a:pt x="110826" y="592918"/>
                  <a:pt x="98677" y="580769"/>
                  <a:pt x="98677" y="565782"/>
                </a:cubicBezTo>
                <a:cubicBezTo>
                  <a:pt x="98677" y="550795"/>
                  <a:pt x="110826" y="538646"/>
                  <a:pt x="125812" y="538646"/>
                </a:cubicBezTo>
                <a:close/>
                <a:moveTo>
                  <a:pt x="27136" y="538646"/>
                </a:moveTo>
                <a:cubicBezTo>
                  <a:pt x="42122" y="538646"/>
                  <a:pt x="54272" y="550795"/>
                  <a:pt x="54272" y="565782"/>
                </a:cubicBezTo>
                <a:cubicBezTo>
                  <a:pt x="54272" y="580769"/>
                  <a:pt x="42122" y="592918"/>
                  <a:pt x="27136" y="592918"/>
                </a:cubicBezTo>
                <a:cubicBezTo>
                  <a:pt x="12149" y="592918"/>
                  <a:pt x="0" y="580769"/>
                  <a:pt x="0" y="565782"/>
                </a:cubicBezTo>
                <a:cubicBezTo>
                  <a:pt x="0" y="550795"/>
                  <a:pt x="12149" y="538646"/>
                  <a:pt x="27136" y="538646"/>
                </a:cubicBezTo>
                <a:close/>
                <a:moveTo>
                  <a:pt x="619195" y="448872"/>
                </a:moveTo>
                <a:cubicBezTo>
                  <a:pt x="634182" y="448872"/>
                  <a:pt x="646331" y="461021"/>
                  <a:pt x="646331" y="476008"/>
                </a:cubicBezTo>
                <a:cubicBezTo>
                  <a:pt x="646331" y="490994"/>
                  <a:pt x="634182" y="503144"/>
                  <a:pt x="619195" y="503144"/>
                </a:cubicBezTo>
                <a:cubicBezTo>
                  <a:pt x="604209" y="503144"/>
                  <a:pt x="592059" y="490994"/>
                  <a:pt x="592059" y="476008"/>
                </a:cubicBezTo>
                <a:cubicBezTo>
                  <a:pt x="592059" y="461021"/>
                  <a:pt x="604209" y="448872"/>
                  <a:pt x="619195" y="448872"/>
                </a:cubicBezTo>
                <a:close/>
                <a:moveTo>
                  <a:pt x="520519" y="448872"/>
                </a:moveTo>
                <a:cubicBezTo>
                  <a:pt x="535505" y="448872"/>
                  <a:pt x="547654" y="461021"/>
                  <a:pt x="547654" y="476008"/>
                </a:cubicBezTo>
                <a:cubicBezTo>
                  <a:pt x="547654" y="490994"/>
                  <a:pt x="535505" y="503144"/>
                  <a:pt x="520519" y="503144"/>
                </a:cubicBezTo>
                <a:cubicBezTo>
                  <a:pt x="505532" y="503144"/>
                  <a:pt x="493383" y="490994"/>
                  <a:pt x="493383" y="476008"/>
                </a:cubicBezTo>
                <a:cubicBezTo>
                  <a:pt x="493383" y="461021"/>
                  <a:pt x="505532" y="448872"/>
                  <a:pt x="520519" y="448872"/>
                </a:cubicBezTo>
                <a:close/>
                <a:moveTo>
                  <a:pt x="421842" y="448872"/>
                </a:moveTo>
                <a:cubicBezTo>
                  <a:pt x="436829" y="448872"/>
                  <a:pt x="448978" y="461021"/>
                  <a:pt x="448978" y="476008"/>
                </a:cubicBezTo>
                <a:cubicBezTo>
                  <a:pt x="448978" y="490994"/>
                  <a:pt x="436829" y="503144"/>
                  <a:pt x="421842" y="503144"/>
                </a:cubicBezTo>
                <a:cubicBezTo>
                  <a:pt x="406856" y="503144"/>
                  <a:pt x="394706" y="490994"/>
                  <a:pt x="394706" y="476008"/>
                </a:cubicBezTo>
                <a:cubicBezTo>
                  <a:pt x="394706" y="461021"/>
                  <a:pt x="406856" y="448872"/>
                  <a:pt x="421842" y="448872"/>
                </a:cubicBezTo>
                <a:close/>
                <a:moveTo>
                  <a:pt x="323166" y="448872"/>
                </a:moveTo>
                <a:cubicBezTo>
                  <a:pt x="338152" y="448872"/>
                  <a:pt x="350301" y="461021"/>
                  <a:pt x="350301" y="476008"/>
                </a:cubicBezTo>
                <a:cubicBezTo>
                  <a:pt x="350301" y="490994"/>
                  <a:pt x="338152" y="503144"/>
                  <a:pt x="323166" y="503144"/>
                </a:cubicBezTo>
                <a:cubicBezTo>
                  <a:pt x="308179" y="503144"/>
                  <a:pt x="296030" y="490994"/>
                  <a:pt x="296030" y="476008"/>
                </a:cubicBezTo>
                <a:cubicBezTo>
                  <a:pt x="296030" y="461021"/>
                  <a:pt x="308179" y="448872"/>
                  <a:pt x="323166" y="448872"/>
                </a:cubicBezTo>
                <a:close/>
                <a:moveTo>
                  <a:pt x="224489" y="448872"/>
                </a:moveTo>
                <a:cubicBezTo>
                  <a:pt x="239475" y="448872"/>
                  <a:pt x="251625" y="461021"/>
                  <a:pt x="251625" y="476008"/>
                </a:cubicBezTo>
                <a:cubicBezTo>
                  <a:pt x="251625" y="490994"/>
                  <a:pt x="239475" y="503144"/>
                  <a:pt x="224489" y="503144"/>
                </a:cubicBezTo>
                <a:cubicBezTo>
                  <a:pt x="209502" y="503144"/>
                  <a:pt x="197353" y="490994"/>
                  <a:pt x="197353" y="476008"/>
                </a:cubicBezTo>
                <a:cubicBezTo>
                  <a:pt x="197353" y="461021"/>
                  <a:pt x="209502" y="448872"/>
                  <a:pt x="224489" y="448872"/>
                </a:cubicBezTo>
                <a:close/>
                <a:moveTo>
                  <a:pt x="125812" y="448872"/>
                </a:moveTo>
                <a:cubicBezTo>
                  <a:pt x="140799" y="448872"/>
                  <a:pt x="152948" y="461021"/>
                  <a:pt x="152948" y="476008"/>
                </a:cubicBezTo>
                <a:cubicBezTo>
                  <a:pt x="152948" y="490994"/>
                  <a:pt x="140799" y="503144"/>
                  <a:pt x="125812" y="503144"/>
                </a:cubicBezTo>
                <a:cubicBezTo>
                  <a:pt x="110826" y="503144"/>
                  <a:pt x="98677" y="490994"/>
                  <a:pt x="98677" y="476008"/>
                </a:cubicBezTo>
                <a:cubicBezTo>
                  <a:pt x="98677" y="461021"/>
                  <a:pt x="110826" y="448872"/>
                  <a:pt x="125812" y="448872"/>
                </a:cubicBezTo>
                <a:close/>
                <a:moveTo>
                  <a:pt x="27136" y="448872"/>
                </a:moveTo>
                <a:cubicBezTo>
                  <a:pt x="42122" y="448872"/>
                  <a:pt x="54272" y="461021"/>
                  <a:pt x="54272" y="476008"/>
                </a:cubicBezTo>
                <a:cubicBezTo>
                  <a:pt x="54272" y="490994"/>
                  <a:pt x="42122" y="503144"/>
                  <a:pt x="27136" y="503144"/>
                </a:cubicBezTo>
                <a:cubicBezTo>
                  <a:pt x="12149" y="503144"/>
                  <a:pt x="0" y="490994"/>
                  <a:pt x="0" y="476008"/>
                </a:cubicBezTo>
                <a:cubicBezTo>
                  <a:pt x="0" y="461021"/>
                  <a:pt x="12149" y="448872"/>
                  <a:pt x="27136" y="448872"/>
                </a:cubicBezTo>
                <a:close/>
                <a:moveTo>
                  <a:pt x="619195" y="359097"/>
                </a:moveTo>
                <a:cubicBezTo>
                  <a:pt x="634182" y="359097"/>
                  <a:pt x="646331" y="371247"/>
                  <a:pt x="646331" y="386233"/>
                </a:cubicBezTo>
                <a:cubicBezTo>
                  <a:pt x="646331" y="401220"/>
                  <a:pt x="634182" y="413369"/>
                  <a:pt x="619195" y="413369"/>
                </a:cubicBezTo>
                <a:cubicBezTo>
                  <a:pt x="604209" y="413369"/>
                  <a:pt x="592059" y="401220"/>
                  <a:pt x="592059" y="386233"/>
                </a:cubicBezTo>
                <a:cubicBezTo>
                  <a:pt x="592059" y="371247"/>
                  <a:pt x="604209" y="359097"/>
                  <a:pt x="619195" y="359097"/>
                </a:cubicBezTo>
                <a:close/>
                <a:moveTo>
                  <a:pt x="520519" y="359097"/>
                </a:moveTo>
                <a:cubicBezTo>
                  <a:pt x="535505" y="359097"/>
                  <a:pt x="547654" y="371247"/>
                  <a:pt x="547654" y="386233"/>
                </a:cubicBezTo>
                <a:cubicBezTo>
                  <a:pt x="547654" y="401220"/>
                  <a:pt x="535505" y="413369"/>
                  <a:pt x="520519" y="413369"/>
                </a:cubicBezTo>
                <a:cubicBezTo>
                  <a:pt x="505532" y="413369"/>
                  <a:pt x="493383" y="401220"/>
                  <a:pt x="493383" y="386233"/>
                </a:cubicBezTo>
                <a:cubicBezTo>
                  <a:pt x="493383" y="371247"/>
                  <a:pt x="505532" y="359097"/>
                  <a:pt x="520519" y="359097"/>
                </a:cubicBezTo>
                <a:close/>
                <a:moveTo>
                  <a:pt x="421842" y="359097"/>
                </a:moveTo>
                <a:cubicBezTo>
                  <a:pt x="436829" y="359097"/>
                  <a:pt x="448978" y="371247"/>
                  <a:pt x="448978" y="386233"/>
                </a:cubicBezTo>
                <a:cubicBezTo>
                  <a:pt x="448978" y="401220"/>
                  <a:pt x="436829" y="413369"/>
                  <a:pt x="421842" y="413369"/>
                </a:cubicBezTo>
                <a:cubicBezTo>
                  <a:pt x="406856" y="413369"/>
                  <a:pt x="394706" y="401220"/>
                  <a:pt x="394706" y="386233"/>
                </a:cubicBezTo>
                <a:cubicBezTo>
                  <a:pt x="394706" y="371247"/>
                  <a:pt x="406856" y="359097"/>
                  <a:pt x="421842" y="359097"/>
                </a:cubicBezTo>
                <a:close/>
                <a:moveTo>
                  <a:pt x="323166" y="359097"/>
                </a:moveTo>
                <a:cubicBezTo>
                  <a:pt x="338152" y="359097"/>
                  <a:pt x="350301" y="371247"/>
                  <a:pt x="350301" y="386233"/>
                </a:cubicBezTo>
                <a:cubicBezTo>
                  <a:pt x="350301" y="401220"/>
                  <a:pt x="338152" y="413369"/>
                  <a:pt x="323166" y="413369"/>
                </a:cubicBezTo>
                <a:cubicBezTo>
                  <a:pt x="308179" y="413369"/>
                  <a:pt x="296030" y="401220"/>
                  <a:pt x="296030" y="386233"/>
                </a:cubicBezTo>
                <a:cubicBezTo>
                  <a:pt x="296030" y="371247"/>
                  <a:pt x="308179" y="359097"/>
                  <a:pt x="323166" y="359097"/>
                </a:cubicBezTo>
                <a:close/>
                <a:moveTo>
                  <a:pt x="224489" y="359097"/>
                </a:moveTo>
                <a:cubicBezTo>
                  <a:pt x="239475" y="359097"/>
                  <a:pt x="251625" y="371247"/>
                  <a:pt x="251625" y="386233"/>
                </a:cubicBezTo>
                <a:cubicBezTo>
                  <a:pt x="251625" y="401220"/>
                  <a:pt x="239475" y="413369"/>
                  <a:pt x="224489" y="413369"/>
                </a:cubicBezTo>
                <a:cubicBezTo>
                  <a:pt x="209502" y="413369"/>
                  <a:pt x="197353" y="401220"/>
                  <a:pt x="197353" y="386233"/>
                </a:cubicBezTo>
                <a:cubicBezTo>
                  <a:pt x="197353" y="371247"/>
                  <a:pt x="209502" y="359097"/>
                  <a:pt x="224489" y="359097"/>
                </a:cubicBezTo>
                <a:close/>
                <a:moveTo>
                  <a:pt x="125812" y="359097"/>
                </a:moveTo>
                <a:cubicBezTo>
                  <a:pt x="140799" y="359097"/>
                  <a:pt x="152948" y="371247"/>
                  <a:pt x="152948" y="386233"/>
                </a:cubicBezTo>
                <a:cubicBezTo>
                  <a:pt x="152948" y="401220"/>
                  <a:pt x="140799" y="413369"/>
                  <a:pt x="125812" y="413369"/>
                </a:cubicBezTo>
                <a:cubicBezTo>
                  <a:pt x="110826" y="413369"/>
                  <a:pt x="98677" y="401220"/>
                  <a:pt x="98677" y="386233"/>
                </a:cubicBezTo>
                <a:cubicBezTo>
                  <a:pt x="98677" y="371247"/>
                  <a:pt x="110826" y="359097"/>
                  <a:pt x="125812" y="359097"/>
                </a:cubicBezTo>
                <a:close/>
                <a:moveTo>
                  <a:pt x="27136" y="359097"/>
                </a:moveTo>
                <a:cubicBezTo>
                  <a:pt x="42122" y="359097"/>
                  <a:pt x="54272" y="371247"/>
                  <a:pt x="54272" y="386233"/>
                </a:cubicBezTo>
                <a:cubicBezTo>
                  <a:pt x="54272" y="401220"/>
                  <a:pt x="42122" y="413369"/>
                  <a:pt x="27136" y="413369"/>
                </a:cubicBezTo>
                <a:cubicBezTo>
                  <a:pt x="12149" y="413369"/>
                  <a:pt x="0" y="401220"/>
                  <a:pt x="0" y="386233"/>
                </a:cubicBezTo>
                <a:cubicBezTo>
                  <a:pt x="0" y="371247"/>
                  <a:pt x="12149" y="359097"/>
                  <a:pt x="27136" y="359097"/>
                </a:cubicBezTo>
                <a:close/>
                <a:moveTo>
                  <a:pt x="619195" y="269323"/>
                </a:moveTo>
                <a:cubicBezTo>
                  <a:pt x="634182" y="269323"/>
                  <a:pt x="646331" y="281472"/>
                  <a:pt x="646331" y="296459"/>
                </a:cubicBezTo>
                <a:cubicBezTo>
                  <a:pt x="646331" y="311446"/>
                  <a:pt x="634182" y="323595"/>
                  <a:pt x="619195" y="323595"/>
                </a:cubicBezTo>
                <a:cubicBezTo>
                  <a:pt x="604209" y="323595"/>
                  <a:pt x="592059" y="311446"/>
                  <a:pt x="592059" y="296459"/>
                </a:cubicBezTo>
                <a:cubicBezTo>
                  <a:pt x="592059" y="281472"/>
                  <a:pt x="604209" y="269323"/>
                  <a:pt x="619195" y="269323"/>
                </a:cubicBezTo>
                <a:close/>
                <a:moveTo>
                  <a:pt x="520519" y="269323"/>
                </a:moveTo>
                <a:cubicBezTo>
                  <a:pt x="535505" y="269323"/>
                  <a:pt x="547654" y="281472"/>
                  <a:pt x="547654" y="296459"/>
                </a:cubicBezTo>
                <a:cubicBezTo>
                  <a:pt x="547654" y="311446"/>
                  <a:pt x="535505" y="323595"/>
                  <a:pt x="520519" y="323595"/>
                </a:cubicBezTo>
                <a:cubicBezTo>
                  <a:pt x="505532" y="323595"/>
                  <a:pt x="493383" y="311446"/>
                  <a:pt x="493383" y="296459"/>
                </a:cubicBezTo>
                <a:cubicBezTo>
                  <a:pt x="493383" y="281472"/>
                  <a:pt x="505532" y="269323"/>
                  <a:pt x="520519" y="269323"/>
                </a:cubicBezTo>
                <a:close/>
                <a:moveTo>
                  <a:pt x="421842" y="269323"/>
                </a:moveTo>
                <a:cubicBezTo>
                  <a:pt x="436829" y="269323"/>
                  <a:pt x="448978" y="281472"/>
                  <a:pt x="448978" y="296459"/>
                </a:cubicBezTo>
                <a:cubicBezTo>
                  <a:pt x="448978" y="311446"/>
                  <a:pt x="436829" y="323595"/>
                  <a:pt x="421842" y="323595"/>
                </a:cubicBezTo>
                <a:cubicBezTo>
                  <a:pt x="406856" y="323595"/>
                  <a:pt x="394706" y="311446"/>
                  <a:pt x="394706" y="296459"/>
                </a:cubicBezTo>
                <a:cubicBezTo>
                  <a:pt x="394706" y="281472"/>
                  <a:pt x="406856" y="269323"/>
                  <a:pt x="421842" y="269323"/>
                </a:cubicBezTo>
                <a:close/>
                <a:moveTo>
                  <a:pt x="323166" y="269323"/>
                </a:moveTo>
                <a:cubicBezTo>
                  <a:pt x="338152" y="269323"/>
                  <a:pt x="350301" y="281472"/>
                  <a:pt x="350301" y="296459"/>
                </a:cubicBezTo>
                <a:cubicBezTo>
                  <a:pt x="350301" y="311446"/>
                  <a:pt x="338152" y="323595"/>
                  <a:pt x="323166" y="323595"/>
                </a:cubicBezTo>
                <a:cubicBezTo>
                  <a:pt x="308179" y="323595"/>
                  <a:pt x="296030" y="311446"/>
                  <a:pt x="296030" y="296459"/>
                </a:cubicBezTo>
                <a:cubicBezTo>
                  <a:pt x="296030" y="281472"/>
                  <a:pt x="308179" y="269323"/>
                  <a:pt x="323166" y="269323"/>
                </a:cubicBezTo>
                <a:close/>
                <a:moveTo>
                  <a:pt x="224489" y="269323"/>
                </a:moveTo>
                <a:cubicBezTo>
                  <a:pt x="239475" y="269323"/>
                  <a:pt x="251625" y="281472"/>
                  <a:pt x="251625" y="296459"/>
                </a:cubicBezTo>
                <a:cubicBezTo>
                  <a:pt x="251625" y="311446"/>
                  <a:pt x="239475" y="323595"/>
                  <a:pt x="224489" y="323595"/>
                </a:cubicBezTo>
                <a:cubicBezTo>
                  <a:pt x="209502" y="323595"/>
                  <a:pt x="197353" y="311446"/>
                  <a:pt x="197353" y="296459"/>
                </a:cubicBezTo>
                <a:cubicBezTo>
                  <a:pt x="197353" y="281472"/>
                  <a:pt x="209502" y="269323"/>
                  <a:pt x="224489" y="269323"/>
                </a:cubicBezTo>
                <a:close/>
                <a:moveTo>
                  <a:pt x="125812" y="269323"/>
                </a:moveTo>
                <a:cubicBezTo>
                  <a:pt x="140799" y="269323"/>
                  <a:pt x="152948" y="281472"/>
                  <a:pt x="152948" y="296459"/>
                </a:cubicBezTo>
                <a:cubicBezTo>
                  <a:pt x="152948" y="311446"/>
                  <a:pt x="140799" y="323595"/>
                  <a:pt x="125812" y="323595"/>
                </a:cubicBezTo>
                <a:cubicBezTo>
                  <a:pt x="110826" y="323595"/>
                  <a:pt x="98677" y="311446"/>
                  <a:pt x="98677" y="296459"/>
                </a:cubicBezTo>
                <a:cubicBezTo>
                  <a:pt x="98677" y="281472"/>
                  <a:pt x="110826" y="269323"/>
                  <a:pt x="125812" y="269323"/>
                </a:cubicBezTo>
                <a:close/>
                <a:moveTo>
                  <a:pt x="27136" y="269323"/>
                </a:moveTo>
                <a:cubicBezTo>
                  <a:pt x="42122" y="269323"/>
                  <a:pt x="54272" y="281472"/>
                  <a:pt x="54272" y="296459"/>
                </a:cubicBezTo>
                <a:cubicBezTo>
                  <a:pt x="54272" y="311446"/>
                  <a:pt x="42122" y="323595"/>
                  <a:pt x="27136" y="323595"/>
                </a:cubicBezTo>
                <a:cubicBezTo>
                  <a:pt x="12149" y="323595"/>
                  <a:pt x="0" y="311446"/>
                  <a:pt x="0" y="296459"/>
                </a:cubicBezTo>
                <a:cubicBezTo>
                  <a:pt x="0" y="281472"/>
                  <a:pt x="12149" y="269323"/>
                  <a:pt x="27136" y="269323"/>
                </a:cubicBezTo>
                <a:close/>
                <a:moveTo>
                  <a:pt x="619195" y="179549"/>
                </a:moveTo>
                <a:cubicBezTo>
                  <a:pt x="634182" y="179549"/>
                  <a:pt x="646331" y="191698"/>
                  <a:pt x="646331" y="206685"/>
                </a:cubicBezTo>
                <a:cubicBezTo>
                  <a:pt x="646331" y="221671"/>
                  <a:pt x="634182" y="233821"/>
                  <a:pt x="619195" y="233821"/>
                </a:cubicBezTo>
                <a:cubicBezTo>
                  <a:pt x="604209" y="233821"/>
                  <a:pt x="592059" y="221671"/>
                  <a:pt x="592059" y="206685"/>
                </a:cubicBezTo>
                <a:cubicBezTo>
                  <a:pt x="592059" y="191698"/>
                  <a:pt x="604209" y="179549"/>
                  <a:pt x="619195" y="179549"/>
                </a:cubicBezTo>
                <a:close/>
                <a:moveTo>
                  <a:pt x="520519" y="179549"/>
                </a:moveTo>
                <a:cubicBezTo>
                  <a:pt x="535505" y="179549"/>
                  <a:pt x="547654" y="191698"/>
                  <a:pt x="547654" y="206685"/>
                </a:cubicBezTo>
                <a:cubicBezTo>
                  <a:pt x="547654" y="221671"/>
                  <a:pt x="535505" y="233821"/>
                  <a:pt x="520519" y="233821"/>
                </a:cubicBezTo>
                <a:cubicBezTo>
                  <a:pt x="505532" y="233821"/>
                  <a:pt x="493383" y="221671"/>
                  <a:pt x="493383" y="206685"/>
                </a:cubicBezTo>
                <a:cubicBezTo>
                  <a:pt x="493383" y="191698"/>
                  <a:pt x="505532" y="179549"/>
                  <a:pt x="520519" y="179549"/>
                </a:cubicBezTo>
                <a:close/>
                <a:moveTo>
                  <a:pt x="421842" y="179549"/>
                </a:moveTo>
                <a:cubicBezTo>
                  <a:pt x="436829" y="179549"/>
                  <a:pt x="448978" y="191698"/>
                  <a:pt x="448978" y="206685"/>
                </a:cubicBezTo>
                <a:cubicBezTo>
                  <a:pt x="448978" y="221671"/>
                  <a:pt x="436829" y="233821"/>
                  <a:pt x="421842" y="233821"/>
                </a:cubicBezTo>
                <a:cubicBezTo>
                  <a:pt x="406856" y="233821"/>
                  <a:pt x="394706" y="221671"/>
                  <a:pt x="394706" y="206685"/>
                </a:cubicBezTo>
                <a:cubicBezTo>
                  <a:pt x="394706" y="191698"/>
                  <a:pt x="406856" y="179549"/>
                  <a:pt x="421842" y="179549"/>
                </a:cubicBezTo>
                <a:close/>
                <a:moveTo>
                  <a:pt x="323166" y="179549"/>
                </a:moveTo>
                <a:cubicBezTo>
                  <a:pt x="338152" y="179549"/>
                  <a:pt x="350301" y="191698"/>
                  <a:pt x="350301" y="206685"/>
                </a:cubicBezTo>
                <a:cubicBezTo>
                  <a:pt x="350301" y="221671"/>
                  <a:pt x="338152" y="233821"/>
                  <a:pt x="323166" y="233821"/>
                </a:cubicBezTo>
                <a:cubicBezTo>
                  <a:pt x="308179" y="233821"/>
                  <a:pt x="296030" y="221671"/>
                  <a:pt x="296030" y="206685"/>
                </a:cubicBezTo>
                <a:cubicBezTo>
                  <a:pt x="296030" y="191698"/>
                  <a:pt x="308179" y="179549"/>
                  <a:pt x="323166" y="179549"/>
                </a:cubicBezTo>
                <a:close/>
                <a:moveTo>
                  <a:pt x="224489" y="179549"/>
                </a:moveTo>
                <a:cubicBezTo>
                  <a:pt x="239475" y="179549"/>
                  <a:pt x="251625" y="191698"/>
                  <a:pt x="251625" y="206685"/>
                </a:cubicBezTo>
                <a:cubicBezTo>
                  <a:pt x="251625" y="221671"/>
                  <a:pt x="239475" y="233821"/>
                  <a:pt x="224489" y="233821"/>
                </a:cubicBezTo>
                <a:cubicBezTo>
                  <a:pt x="209502" y="233821"/>
                  <a:pt x="197353" y="221671"/>
                  <a:pt x="197353" y="206685"/>
                </a:cubicBezTo>
                <a:cubicBezTo>
                  <a:pt x="197353" y="191698"/>
                  <a:pt x="209502" y="179549"/>
                  <a:pt x="224489" y="179549"/>
                </a:cubicBezTo>
                <a:close/>
                <a:moveTo>
                  <a:pt x="125812" y="179549"/>
                </a:moveTo>
                <a:cubicBezTo>
                  <a:pt x="140799" y="179549"/>
                  <a:pt x="152948" y="191698"/>
                  <a:pt x="152948" y="206685"/>
                </a:cubicBezTo>
                <a:cubicBezTo>
                  <a:pt x="152948" y="221671"/>
                  <a:pt x="140799" y="233821"/>
                  <a:pt x="125812" y="233821"/>
                </a:cubicBezTo>
                <a:cubicBezTo>
                  <a:pt x="110826" y="233821"/>
                  <a:pt x="98677" y="221671"/>
                  <a:pt x="98677" y="206685"/>
                </a:cubicBezTo>
                <a:cubicBezTo>
                  <a:pt x="98677" y="191698"/>
                  <a:pt x="110826" y="179549"/>
                  <a:pt x="125812" y="179549"/>
                </a:cubicBezTo>
                <a:close/>
                <a:moveTo>
                  <a:pt x="27136" y="179549"/>
                </a:moveTo>
                <a:cubicBezTo>
                  <a:pt x="42122" y="179549"/>
                  <a:pt x="54272" y="191698"/>
                  <a:pt x="54272" y="206685"/>
                </a:cubicBezTo>
                <a:cubicBezTo>
                  <a:pt x="54272" y="221671"/>
                  <a:pt x="42122" y="233821"/>
                  <a:pt x="27136" y="233821"/>
                </a:cubicBezTo>
                <a:cubicBezTo>
                  <a:pt x="12149" y="233821"/>
                  <a:pt x="0" y="221671"/>
                  <a:pt x="0" y="206685"/>
                </a:cubicBezTo>
                <a:cubicBezTo>
                  <a:pt x="0" y="191698"/>
                  <a:pt x="12149" y="179549"/>
                  <a:pt x="27136" y="179549"/>
                </a:cubicBezTo>
                <a:close/>
                <a:moveTo>
                  <a:pt x="619195" y="89774"/>
                </a:moveTo>
                <a:cubicBezTo>
                  <a:pt x="634182" y="89774"/>
                  <a:pt x="646331" y="101924"/>
                  <a:pt x="646331" y="116910"/>
                </a:cubicBezTo>
                <a:cubicBezTo>
                  <a:pt x="646331" y="131897"/>
                  <a:pt x="634182" y="144046"/>
                  <a:pt x="619195" y="144046"/>
                </a:cubicBezTo>
                <a:cubicBezTo>
                  <a:pt x="604209" y="144046"/>
                  <a:pt x="592059" y="131897"/>
                  <a:pt x="592059" y="116910"/>
                </a:cubicBezTo>
                <a:cubicBezTo>
                  <a:pt x="592059" y="101924"/>
                  <a:pt x="604209" y="89774"/>
                  <a:pt x="619195" y="89774"/>
                </a:cubicBezTo>
                <a:close/>
                <a:moveTo>
                  <a:pt x="520519" y="89774"/>
                </a:moveTo>
                <a:cubicBezTo>
                  <a:pt x="535505" y="89774"/>
                  <a:pt x="547654" y="101924"/>
                  <a:pt x="547654" y="116910"/>
                </a:cubicBezTo>
                <a:cubicBezTo>
                  <a:pt x="547654" y="131897"/>
                  <a:pt x="535505" y="144046"/>
                  <a:pt x="520519" y="144046"/>
                </a:cubicBezTo>
                <a:cubicBezTo>
                  <a:pt x="505532" y="144046"/>
                  <a:pt x="493383" y="131897"/>
                  <a:pt x="493383" y="116910"/>
                </a:cubicBezTo>
                <a:cubicBezTo>
                  <a:pt x="493383" y="101924"/>
                  <a:pt x="505532" y="89774"/>
                  <a:pt x="520519" y="89774"/>
                </a:cubicBezTo>
                <a:close/>
                <a:moveTo>
                  <a:pt x="421842" y="89774"/>
                </a:moveTo>
                <a:cubicBezTo>
                  <a:pt x="436829" y="89774"/>
                  <a:pt x="448978" y="101924"/>
                  <a:pt x="448978" y="116910"/>
                </a:cubicBezTo>
                <a:cubicBezTo>
                  <a:pt x="448978" y="131897"/>
                  <a:pt x="436829" y="144046"/>
                  <a:pt x="421842" y="144046"/>
                </a:cubicBezTo>
                <a:cubicBezTo>
                  <a:pt x="406856" y="144046"/>
                  <a:pt x="394706" y="131897"/>
                  <a:pt x="394706" y="116910"/>
                </a:cubicBezTo>
                <a:cubicBezTo>
                  <a:pt x="394706" y="101924"/>
                  <a:pt x="406856" y="89774"/>
                  <a:pt x="421842" y="89774"/>
                </a:cubicBezTo>
                <a:close/>
                <a:moveTo>
                  <a:pt x="323166" y="89774"/>
                </a:moveTo>
                <a:cubicBezTo>
                  <a:pt x="338152" y="89774"/>
                  <a:pt x="350301" y="101924"/>
                  <a:pt x="350301" y="116910"/>
                </a:cubicBezTo>
                <a:cubicBezTo>
                  <a:pt x="350301" y="131897"/>
                  <a:pt x="338152" y="144046"/>
                  <a:pt x="323166" y="144046"/>
                </a:cubicBezTo>
                <a:cubicBezTo>
                  <a:pt x="308179" y="144046"/>
                  <a:pt x="296030" y="131897"/>
                  <a:pt x="296030" y="116910"/>
                </a:cubicBezTo>
                <a:cubicBezTo>
                  <a:pt x="296030" y="101924"/>
                  <a:pt x="308179" y="89774"/>
                  <a:pt x="323166" y="89774"/>
                </a:cubicBezTo>
                <a:close/>
                <a:moveTo>
                  <a:pt x="224489" y="89774"/>
                </a:moveTo>
                <a:cubicBezTo>
                  <a:pt x="239475" y="89774"/>
                  <a:pt x="251625" y="101924"/>
                  <a:pt x="251625" y="116910"/>
                </a:cubicBezTo>
                <a:cubicBezTo>
                  <a:pt x="251625" y="131897"/>
                  <a:pt x="239475" y="144046"/>
                  <a:pt x="224489" y="144046"/>
                </a:cubicBezTo>
                <a:cubicBezTo>
                  <a:pt x="209502" y="144046"/>
                  <a:pt x="197353" y="131897"/>
                  <a:pt x="197353" y="116910"/>
                </a:cubicBezTo>
                <a:cubicBezTo>
                  <a:pt x="197353" y="101924"/>
                  <a:pt x="209502" y="89774"/>
                  <a:pt x="224489" y="89774"/>
                </a:cubicBezTo>
                <a:close/>
                <a:moveTo>
                  <a:pt x="125812" y="89774"/>
                </a:moveTo>
                <a:cubicBezTo>
                  <a:pt x="140799" y="89774"/>
                  <a:pt x="152948" y="101924"/>
                  <a:pt x="152948" y="116910"/>
                </a:cubicBezTo>
                <a:cubicBezTo>
                  <a:pt x="152948" y="131897"/>
                  <a:pt x="140799" y="144046"/>
                  <a:pt x="125812" y="144046"/>
                </a:cubicBezTo>
                <a:cubicBezTo>
                  <a:pt x="110826" y="144046"/>
                  <a:pt x="98677" y="131897"/>
                  <a:pt x="98677" y="116910"/>
                </a:cubicBezTo>
                <a:cubicBezTo>
                  <a:pt x="98677" y="101924"/>
                  <a:pt x="110826" y="89774"/>
                  <a:pt x="125812" y="89774"/>
                </a:cubicBezTo>
                <a:close/>
                <a:moveTo>
                  <a:pt x="27136" y="89774"/>
                </a:moveTo>
                <a:cubicBezTo>
                  <a:pt x="42122" y="89774"/>
                  <a:pt x="54272" y="101924"/>
                  <a:pt x="54272" y="116910"/>
                </a:cubicBezTo>
                <a:cubicBezTo>
                  <a:pt x="54272" y="131897"/>
                  <a:pt x="42122" y="144046"/>
                  <a:pt x="27136" y="144046"/>
                </a:cubicBezTo>
                <a:cubicBezTo>
                  <a:pt x="12149" y="144046"/>
                  <a:pt x="0" y="131897"/>
                  <a:pt x="0" y="116910"/>
                </a:cubicBezTo>
                <a:cubicBezTo>
                  <a:pt x="0" y="101924"/>
                  <a:pt x="12149" y="89774"/>
                  <a:pt x="27136" y="89774"/>
                </a:cubicBezTo>
                <a:close/>
                <a:moveTo>
                  <a:pt x="619195" y="0"/>
                </a:moveTo>
                <a:cubicBezTo>
                  <a:pt x="634182" y="0"/>
                  <a:pt x="646331" y="12149"/>
                  <a:pt x="646331" y="27136"/>
                </a:cubicBezTo>
                <a:cubicBezTo>
                  <a:pt x="646331" y="42123"/>
                  <a:pt x="634182" y="54272"/>
                  <a:pt x="619195" y="54272"/>
                </a:cubicBezTo>
                <a:cubicBezTo>
                  <a:pt x="604209" y="54272"/>
                  <a:pt x="592059" y="42123"/>
                  <a:pt x="592059" y="27136"/>
                </a:cubicBezTo>
                <a:cubicBezTo>
                  <a:pt x="592059" y="12149"/>
                  <a:pt x="604209" y="0"/>
                  <a:pt x="619195" y="0"/>
                </a:cubicBezTo>
                <a:close/>
                <a:moveTo>
                  <a:pt x="520519" y="0"/>
                </a:moveTo>
                <a:cubicBezTo>
                  <a:pt x="535505" y="0"/>
                  <a:pt x="547654" y="12149"/>
                  <a:pt x="547654" y="27136"/>
                </a:cubicBezTo>
                <a:cubicBezTo>
                  <a:pt x="547654" y="42123"/>
                  <a:pt x="535505" y="54272"/>
                  <a:pt x="520519" y="54272"/>
                </a:cubicBezTo>
                <a:cubicBezTo>
                  <a:pt x="505532" y="54272"/>
                  <a:pt x="493383" y="42123"/>
                  <a:pt x="493383" y="27136"/>
                </a:cubicBezTo>
                <a:cubicBezTo>
                  <a:pt x="493383" y="12149"/>
                  <a:pt x="505532" y="0"/>
                  <a:pt x="520519" y="0"/>
                </a:cubicBezTo>
                <a:close/>
                <a:moveTo>
                  <a:pt x="421842" y="0"/>
                </a:moveTo>
                <a:cubicBezTo>
                  <a:pt x="436829" y="0"/>
                  <a:pt x="448978" y="12149"/>
                  <a:pt x="448978" y="27136"/>
                </a:cubicBezTo>
                <a:cubicBezTo>
                  <a:pt x="448978" y="42123"/>
                  <a:pt x="436829" y="54272"/>
                  <a:pt x="421842" y="54272"/>
                </a:cubicBezTo>
                <a:cubicBezTo>
                  <a:pt x="406856" y="54272"/>
                  <a:pt x="394706" y="42123"/>
                  <a:pt x="394706" y="27136"/>
                </a:cubicBezTo>
                <a:cubicBezTo>
                  <a:pt x="394706" y="12149"/>
                  <a:pt x="406856" y="0"/>
                  <a:pt x="421842" y="0"/>
                </a:cubicBezTo>
                <a:close/>
                <a:moveTo>
                  <a:pt x="323166" y="0"/>
                </a:moveTo>
                <a:cubicBezTo>
                  <a:pt x="338152" y="0"/>
                  <a:pt x="350301" y="12149"/>
                  <a:pt x="350301" y="27136"/>
                </a:cubicBezTo>
                <a:cubicBezTo>
                  <a:pt x="350301" y="42123"/>
                  <a:pt x="338152" y="54272"/>
                  <a:pt x="323166" y="54272"/>
                </a:cubicBezTo>
                <a:cubicBezTo>
                  <a:pt x="308179" y="54272"/>
                  <a:pt x="296030" y="42123"/>
                  <a:pt x="296030" y="27136"/>
                </a:cubicBezTo>
                <a:cubicBezTo>
                  <a:pt x="296030" y="12149"/>
                  <a:pt x="308179" y="0"/>
                  <a:pt x="323166" y="0"/>
                </a:cubicBezTo>
                <a:close/>
                <a:moveTo>
                  <a:pt x="224489" y="0"/>
                </a:moveTo>
                <a:cubicBezTo>
                  <a:pt x="239475" y="0"/>
                  <a:pt x="251625" y="12149"/>
                  <a:pt x="251625" y="27136"/>
                </a:cubicBezTo>
                <a:cubicBezTo>
                  <a:pt x="251625" y="42123"/>
                  <a:pt x="239475" y="54272"/>
                  <a:pt x="224489" y="54272"/>
                </a:cubicBezTo>
                <a:cubicBezTo>
                  <a:pt x="209502" y="54272"/>
                  <a:pt x="197353" y="42123"/>
                  <a:pt x="197353" y="27136"/>
                </a:cubicBezTo>
                <a:cubicBezTo>
                  <a:pt x="197353" y="12149"/>
                  <a:pt x="209502" y="0"/>
                  <a:pt x="224489" y="0"/>
                </a:cubicBezTo>
                <a:close/>
                <a:moveTo>
                  <a:pt x="125812" y="0"/>
                </a:moveTo>
                <a:cubicBezTo>
                  <a:pt x="140799" y="0"/>
                  <a:pt x="152948" y="12149"/>
                  <a:pt x="152948" y="27136"/>
                </a:cubicBezTo>
                <a:cubicBezTo>
                  <a:pt x="152948" y="42123"/>
                  <a:pt x="140799" y="54272"/>
                  <a:pt x="125812" y="54272"/>
                </a:cubicBezTo>
                <a:cubicBezTo>
                  <a:pt x="110826" y="54272"/>
                  <a:pt x="98677" y="42123"/>
                  <a:pt x="98677" y="27136"/>
                </a:cubicBezTo>
                <a:cubicBezTo>
                  <a:pt x="98677" y="12149"/>
                  <a:pt x="110826" y="0"/>
                  <a:pt x="125812" y="0"/>
                </a:cubicBezTo>
                <a:close/>
                <a:moveTo>
                  <a:pt x="27136" y="0"/>
                </a:moveTo>
                <a:cubicBezTo>
                  <a:pt x="42122" y="0"/>
                  <a:pt x="54272" y="12149"/>
                  <a:pt x="54272" y="27136"/>
                </a:cubicBezTo>
                <a:cubicBezTo>
                  <a:pt x="54272" y="42123"/>
                  <a:pt x="42122" y="54272"/>
                  <a:pt x="27136" y="54272"/>
                </a:cubicBezTo>
                <a:cubicBezTo>
                  <a:pt x="12149" y="54272"/>
                  <a:pt x="0" y="42123"/>
                  <a:pt x="0" y="27136"/>
                </a:cubicBezTo>
                <a:cubicBezTo>
                  <a:pt x="0" y="12149"/>
                  <a:pt x="12149" y="0"/>
                  <a:pt x="27136" y="0"/>
                </a:cubicBezTo>
                <a:close/>
              </a:path>
            </a:pathLst>
          </a:custGeom>
          <a:gradFill>
            <a:gsLst>
              <a:gs pos="0">
                <a:srgbClr val="2E3AFF">
                  <a:alpha val="20000"/>
                </a:srgbClr>
              </a:gs>
              <a:gs pos="100000">
                <a:srgbClr val="008CFB">
                  <a:alpha val="5000"/>
                </a:srgbClr>
              </a:gs>
            </a:gsLst>
            <a:lin ang="2700000" scaled="1"/>
          </a:gradFill>
          <a:ln>
            <a:noFill/>
          </a:ln>
        </p:spPr>
        <p:txBody>
          <a:bodyPr wrap="square" anchor="ctr"/>
          <a:lstStyle>
            <a:lvl1pPr marL="0" lvl="0" algn="l" defTabSz="914400">
              <a:defRPr sz="1800" kern="1200">
                <a:solidFill>
                  <a:schemeClr val="tx1"/>
                </a:solidFill>
                <a:latin typeface="等线"/>
                <a:ea typeface="等线"/>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a:lstStyle>
          <a:p>
            <a:pPr algn="ctr"/>
            <a:endParaRPr lang="zh-CN" altLang="en-US">
              <a:solidFill>
                <a:schemeClr val="lt1"/>
              </a:solidFill>
            </a:endParaRPr>
          </a:p>
        </p:txBody>
      </p:sp>
      <p:sp>
        <p:nvSpPr>
          <p:cNvPr id="24" name="文本框 26"/>
          <p:cNvSpPr txBox="1"/>
          <p:nvPr/>
        </p:nvSpPr>
        <p:spPr>
          <a:xfrm>
            <a:off x="466065" y="1631828"/>
            <a:ext cx="10596931" cy="1137556"/>
          </a:xfrm>
          <a:prstGeom prst="rect">
            <a:avLst/>
          </a:prstGeom>
          <a:noFill/>
        </p:spPr>
        <p:txBody>
          <a:bodyPr wrap="square">
            <a:spAutoFit/>
          </a:bodyPr>
          <a:lstStyle>
            <a:lvl1pPr marL="0" lvl="0" algn="l" defTabSz="914400">
              <a:defRPr sz="1800" kern="1200">
                <a:solidFill>
                  <a:schemeClr val="tx1"/>
                </a:solidFill>
                <a:latin typeface="等线"/>
                <a:ea typeface="等线"/>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a:lstStyle>
          <a:p>
            <a:pPr lvl="0">
              <a:lnSpc>
                <a:spcPct val="130000"/>
              </a:lnSpc>
            </a:pPr>
            <a:r>
              <a:rPr lang="en-US" altLang="en-US" dirty="0">
                <a:latin typeface="微软雅黑"/>
                <a:ea typeface="微软雅黑"/>
              </a:rPr>
              <a:t>     </a:t>
            </a:r>
            <a:r>
              <a:rPr lang="zh-CN" altLang="zh-CN" dirty="0">
                <a:latin typeface="微软雅黑"/>
                <a:ea typeface="微软雅黑"/>
              </a:rPr>
              <a:t>本</a:t>
            </a:r>
            <a:r>
              <a:rPr lang="zh-CN" altLang="en-US" dirty="0">
                <a:latin typeface="微软雅黑"/>
                <a:ea typeface="微软雅黑"/>
              </a:rPr>
              <a:t>作品</a:t>
            </a:r>
            <a:r>
              <a:rPr lang="zh-CN" altLang="zh-CN" dirty="0">
                <a:latin typeface="微软雅黑"/>
                <a:ea typeface="微软雅黑"/>
              </a:rPr>
              <a:t>使用的数据来自希尔贝壳</a:t>
            </a:r>
            <a:r>
              <a:rPr lang="en-US" altLang="en-US" dirty="0">
                <a:latin typeface="微软雅黑"/>
                <a:ea typeface="微软雅黑"/>
              </a:rPr>
              <a:t>AISHELL-WakeUp-1</a:t>
            </a:r>
            <a:r>
              <a:rPr lang="zh-CN" altLang="zh-CN" dirty="0">
                <a:latin typeface="微软雅黑"/>
                <a:ea typeface="微软雅黑"/>
              </a:rPr>
              <a:t>数据库的子集</a:t>
            </a:r>
            <a:r>
              <a:rPr lang="en-US" altLang="en-US" dirty="0">
                <a:latin typeface="微软雅黑"/>
                <a:ea typeface="微软雅黑"/>
              </a:rPr>
              <a:t>HI-MIA</a:t>
            </a:r>
            <a:r>
              <a:rPr lang="zh-CN" altLang="zh-CN" dirty="0">
                <a:latin typeface="微软雅黑"/>
                <a:ea typeface="微软雅黑"/>
              </a:rPr>
              <a:t>数据集。</a:t>
            </a:r>
            <a:r>
              <a:rPr lang="en-US" altLang="en-US" dirty="0">
                <a:latin typeface="微软雅黑"/>
                <a:ea typeface="微软雅黑"/>
              </a:rPr>
              <a:t>HI-MIA</a:t>
            </a:r>
            <a:r>
              <a:rPr lang="zh-CN" altLang="zh-CN" dirty="0">
                <a:latin typeface="微软雅黑"/>
                <a:ea typeface="微软雅黑"/>
              </a:rPr>
              <a:t>数据集覆盖近讲麦克风和距离说话人前方</a:t>
            </a:r>
            <a:r>
              <a:rPr lang="en-US" altLang="en-US" dirty="0">
                <a:latin typeface="微软雅黑"/>
                <a:ea typeface="微软雅黑"/>
              </a:rPr>
              <a:t>1</a:t>
            </a:r>
            <a:r>
              <a:rPr lang="zh-CN" altLang="zh-CN" dirty="0">
                <a:latin typeface="微软雅黑"/>
                <a:ea typeface="微软雅黑"/>
              </a:rPr>
              <a:t>米、</a:t>
            </a:r>
            <a:r>
              <a:rPr lang="en-US" altLang="en-US" dirty="0">
                <a:latin typeface="微软雅黑"/>
                <a:ea typeface="微软雅黑"/>
              </a:rPr>
              <a:t>3</a:t>
            </a:r>
            <a:r>
              <a:rPr lang="zh-CN" altLang="zh-CN" dirty="0">
                <a:latin typeface="微软雅黑"/>
                <a:ea typeface="微软雅黑"/>
              </a:rPr>
              <a:t>米、</a:t>
            </a:r>
            <a:r>
              <a:rPr lang="en-US" altLang="en-US" dirty="0">
                <a:latin typeface="微软雅黑"/>
                <a:ea typeface="微软雅黑"/>
              </a:rPr>
              <a:t>5</a:t>
            </a:r>
            <a:r>
              <a:rPr lang="zh-CN" altLang="zh-CN" dirty="0">
                <a:latin typeface="微软雅黑"/>
                <a:ea typeface="微软雅黑"/>
              </a:rPr>
              <a:t>米的麦克风数据，</a:t>
            </a:r>
            <a:r>
              <a:rPr lang="en-US" altLang="en-US" dirty="0">
                <a:latin typeface="微软雅黑"/>
                <a:ea typeface="微软雅黑"/>
              </a:rPr>
              <a:t> </a:t>
            </a:r>
            <a:r>
              <a:rPr lang="zh-CN" altLang="zh-CN" dirty="0">
                <a:latin typeface="微软雅黑"/>
                <a:ea typeface="微软雅黑"/>
              </a:rPr>
              <a:t>数据内容为中文普通话“你好，米雅”内容，其中做说话人识别模型训练用数据集</a:t>
            </a:r>
            <a:r>
              <a:rPr lang="en-US" altLang="en-US" dirty="0">
                <a:latin typeface="微软雅黑"/>
                <a:ea typeface="微软雅黑"/>
              </a:rPr>
              <a:t>200</a:t>
            </a:r>
            <a:r>
              <a:rPr lang="zh-CN" altLang="zh-CN" dirty="0">
                <a:latin typeface="微软雅黑"/>
                <a:ea typeface="微软雅黑"/>
              </a:rPr>
              <a:t>人，开发集</a:t>
            </a:r>
            <a:r>
              <a:rPr lang="en-US" altLang="en-US" dirty="0">
                <a:latin typeface="微软雅黑"/>
                <a:ea typeface="微软雅黑"/>
              </a:rPr>
              <a:t>20</a:t>
            </a:r>
            <a:r>
              <a:rPr lang="zh-CN" altLang="zh-CN" dirty="0">
                <a:latin typeface="微软雅黑"/>
                <a:ea typeface="微软雅黑"/>
              </a:rPr>
              <a:t>人，测试集</a:t>
            </a:r>
            <a:r>
              <a:rPr lang="en-US" altLang="en-US" dirty="0">
                <a:latin typeface="微软雅黑"/>
                <a:ea typeface="微软雅黑"/>
              </a:rPr>
              <a:t>30</a:t>
            </a:r>
            <a:r>
              <a:rPr lang="zh-CN" altLang="zh-CN" dirty="0">
                <a:latin typeface="微软雅黑"/>
                <a:ea typeface="微软雅黑"/>
              </a:rPr>
              <a:t>人。</a:t>
            </a:r>
          </a:p>
        </p:txBody>
      </p:sp>
      <p:pic>
        <p:nvPicPr>
          <p:cNvPr id="25" name="图片 24"/>
          <p:cNvPicPr>
            <a:picLocks noChangeAspect="1"/>
          </p:cNvPicPr>
          <p:nvPr/>
        </p:nvPicPr>
        <p:blipFill>
          <a:blip r:embed="rId4"/>
          <a:srcRect b="5531"/>
          <a:stretch/>
        </p:blipFill>
        <p:spPr>
          <a:xfrm>
            <a:off x="608161" y="3047908"/>
            <a:ext cx="4664026" cy="3025374"/>
          </a:xfrm>
          <a:prstGeom prst="rect">
            <a:avLst/>
          </a:prstGeom>
        </p:spPr>
      </p:pic>
      <p:pic>
        <p:nvPicPr>
          <p:cNvPr id="26" name="图片 25"/>
          <p:cNvPicPr>
            <a:picLocks noChangeAspect="1"/>
          </p:cNvPicPr>
          <p:nvPr/>
        </p:nvPicPr>
        <p:blipFill>
          <a:blip r:embed="rId5"/>
          <a:stretch/>
        </p:blipFill>
        <p:spPr>
          <a:xfrm>
            <a:off x="5804420" y="2892673"/>
            <a:ext cx="4901199" cy="3167580"/>
          </a:xfrm>
          <a:prstGeom prst="rect">
            <a:avLst/>
          </a:prstGeom>
        </p:spPr>
      </p:pic>
      <p:pic>
        <p:nvPicPr>
          <p:cNvPr id="27" name="图片 26"/>
          <p:cNvPicPr>
            <a:picLocks noChangeAspect="1"/>
          </p:cNvPicPr>
          <p:nvPr/>
        </p:nvPicPr>
        <p:blipFill>
          <a:blip r:embed="rId6"/>
          <a:stretch/>
        </p:blipFill>
        <p:spPr>
          <a:xfrm>
            <a:off x="6323570" y="5998923"/>
            <a:ext cx="3862899" cy="605204"/>
          </a:xfrm>
          <a:prstGeom prst="rect">
            <a:avLst/>
          </a:prstGeom>
        </p:spPr>
      </p:pic>
      <p:pic>
        <p:nvPicPr>
          <p:cNvPr id="28" name="图片 27"/>
          <p:cNvPicPr>
            <a:picLocks noChangeAspect="1"/>
          </p:cNvPicPr>
          <p:nvPr/>
        </p:nvPicPr>
        <p:blipFill>
          <a:blip r:embed="rId7"/>
          <a:stretch/>
        </p:blipFill>
        <p:spPr>
          <a:xfrm>
            <a:off x="1745094" y="6130180"/>
            <a:ext cx="1963413" cy="342690"/>
          </a:xfrm>
          <a:prstGeom prst="rect">
            <a:avLst/>
          </a:prstGeom>
        </p:spPr>
      </p:pic>
      <p:sp>
        <p:nvSpPr>
          <p:cNvPr id="13" name="矩形 12">
            <a:extLst>
              <a:ext uri="{FF2B5EF4-FFF2-40B4-BE49-F238E27FC236}">
                <a16:creationId xmlns:a16="http://schemas.microsoft.com/office/drawing/2014/main" id="{AD413862-C286-F5D6-8D2E-936A5AAEEC16}"/>
              </a:ext>
            </a:extLst>
          </p:cNvPr>
          <p:cNvSpPr/>
          <p:nvPr/>
        </p:nvSpPr>
        <p:spPr>
          <a:xfrm flipH="1">
            <a:off x="3708507" y="-16572"/>
            <a:ext cx="2116703" cy="822404"/>
          </a:xfrm>
          <a:prstGeom prst="rect">
            <a:avLst/>
          </a:prstGeom>
          <a:solidFill>
            <a:srgbClr val="F2F2F2"/>
          </a:solidFill>
          <a:ln>
            <a:noFill/>
          </a:ln>
          <a:effectLst>
            <a:outerShdw blurRad="228600" dist="50800" dir="5400000" algn="t" rotWithShape="0">
              <a:srgbClr val="000000">
                <a:alpha val="29000"/>
              </a:srgbClr>
            </a:outerShdw>
          </a:effectLst>
        </p:spPr>
        <p:txBody>
          <a:bodyPr vert="horz" anchor="ctr"/>
          <a:lstStyle/>
          <a:p>
            <a:pPr marL="0" lvl="0" indent="0" algn="ctr" defTabSz="914400">
              <a:lnSpc>
                <a:spcPct val="100000"/>
              </a:lnSpc>
              <a:buNone/>
            </a:pPr>
            <a:r>
              <a:rPr lang="zh-CN" altLang="zh-CN" sz="2000" b="1" i="0" strike="noStrike" spc="0">
                <a:solidFill>
                  <a:srgbClr val="808080"/>
                </a:solidFill>
                <a:latin typeface="微软雅黑"/>
                <a:ea typeface="微软雅黑"/>
              </a:rPr>
              <a:t>项目背景</a:t>
            </a:r>
          </a:p>
        </p:txBody>
      </p:sp>
      <p:sp>
        <p:nvSpPr>
          <p:cNvPr id="15" name="矩形 4">
            <a:extLst>
              <a:ext uri="{FF2B5EF4-FFF2-40B4-BE49-F238E27FC236}">
                <a16:creationId xmlns:a16="http://schemas.microsoft.com/office/drawing/2014/main" id="{BEA89AB8-3F83-D105-D226-36A44136FEB3}"/>
              </a:ext>
            </a:extLst>
          </p:cNvPr>
          <p:cNvSpPr/>
          <p:nvPr/>
        </p:nvSpPr>
        <p:spPr>
          <a:xfrm>
            <a:off x="5825212" y="-9654"/>
            <a:ext cx="2116703" cy="822404"/>
          </a:xfrm>
          <a:prstGeom prst="rect">
            <a:avLst/>
          </a:prstGeom>
          <a:solidFill>
            <a:srgbClr val="008CFB"/>
          </a:solidFill>
          <a:ln>
            <a:noFill/>
          </a:ln>
          <a:effectLst>
            <a:outerShdw blurRad="228600" dist="50800" dir="5400000" algn="t" rotWithShape="0">
              <a:prstClr val="black">
                <a:alpha val="29000"/>
              </a:prstClr>
            </a:outerShdw>
          </a:effectLst>
        </p:spPr>
        <p:txBody>
          <a:bodyPr anchor="ctr"/>
          <a:lstStyle/>
          <a:p>
            <a:pPr algn="ctr"/>
            <a:r>
              <a:rPr lang="zh-CN" altLang="en-US" sz="2000" b="1">
                <a:solidFill>
                  <a:schemeClr val="bg1"/>
                </a:solidFill>
                <a:latin typeface="微软雅黑"/>
                <a:ea typeface="微软雅黑"/>
              </a:rPr>
              <a:t>项目方案</a:t>
            </a:r>
          </a:p>
        </p:txBody>
      </p:sp>
      <p:sp>
        <p:nvSpPr>
          <p:cNvPr id="16" name="矩形 4">
            <a:extLst>
              <a:ext uri="{FF2B5EF4-FFF2-40B4-BE49-F238E27FC236}">
                <a16:creationId xmlns:a16="http://schemas.microsoft.com/office/drawing/2014/main" id="{E8CE8D17-3C8E-B1AE-27BD-D0F1E51FD64D}"/>
              </a:ext>
            </a:extLst>
          </p:cNvPr>
          <p:cNvSpPr/>
          <p:nvPr/>
        </p:nvSpPr>
        <p:spPr>
          <a:xfrm>
            <a:off x="7904480" y="-1"/>
            <a:ext cx="2029515" cy="812751"/>
          </a:xfrm>
          <a:prstGeom prst="rect">
            <a:avLst/>
          </a:prstGeom>
          <a:solidFill>
            <a:schemeClr val="bg1">
              <a:lumMod val="95000"/>
            </a:schemeClr>
          </a:solidFill>
          <a:ln>
            <a:noFill/>
          </a:ln>
          <a:effectLst>
            <a:outerShdw blurRad="228600" dist="50800" dir="5400000" algn="t" rotWithShape="0">
              <a:prstClr val="black">
                <a:alpha val="29000"/>
              </a:prstClr>
            </a:outerShdw>
          </a:effectLst>
        </p:spPr>
        <p:txBody>
          <a:bodyPr anchor="ctr"/>
          <a:lstStyle/>
          <a:p>
            <a:pPr algn="ctr"/>
            <a:r>
              <a:rPr lang="zh-CN" altLang="en-US" sz="2000" b="1">
                <a:solidFill>
                  <a:schemeClr val="bg1">
                    <a:lumMod val="50000"/>
                  </a:schemeClr>
                </a:solidFill>
                <a:latin typeface="微软雅黑"/>
                <a:ea typeface="微软雅黑"/>
              </a:rPr>
              <a:t>总结展望</a:t>
            </a:r>
          </a:p>
        </p:txBody>
      </p:sp>
      <p:sp>
        <p:nvSpPr>
          <p:cNvPr id="17" name="矩形 4">
            <a:extLst>
              <a:ext uri="{FF2B5EF4-FFF2-40B4-BE49-F238E27FC236}">
                <a16:creationId xmlns:a16="http://schemas.microsoft.com/office/drawing/2014/main" id="{8DFB6F7F-78FE-E912-1CF8-D5B0AC01CBEB}"/>
              </a:ext>
            </a:extLst>
          </p:cNvPr>
          <p:cNvSpPr/>
          <p:nvPr/>
        </p:nvSpPr>
        <p:spPr>
          <a:xfrm>
            <a:off x="9933993" y="10954"/>
            <a:ext cx="2258007" cy="808508"/>
          </a:xfrm>
          <a:prstGeom prst="rect">
            <a:avLst/>
          </a:prstGeom>
          <a:solidFill>
            <a:schemeClr val="bg1">
              <a:lumMod val="95000"/>
            </a:schemeClr>
          </a:solidFill>
          <a:ln>
            <a:noFill/>
          </a:ln>
          <a:effectLst>
            <a:outerShdw blurRad="228600" dist="50800" dir="5400000" algn="t" rotWithShape="0">
              <a:prstClr val="black">
                <a:alpha val="29000"/>
              </a:prstClr>
            </a:outerShdw>
          </a:effectLst>
        </p:spPr>
        <p:txBody>
          <a:bodyPr anchor="ctr"/>
          <a:lstStyle/>
          <a:p>
            <a:pPr algn="ctr"/>
            <a:r>
              <a:rPr lang="zh-CN" altLang="en-US" sz="2000" b="1">
                <a:solidFill>
                  <a:schemeClr val="bg1">
                    <a:lumMod val="50000"/>
                  </a:schemeClr>
                </a:solidFill>
                <a:latin typeface="微软雅黑"/>
                <a:ea typeface="微软雅黑"/>
              </a:rPr>
              <a:t>团队介绍</a:t>
            </a:r>
          </a:p>
        </p:txBody>
      </p:sp>
      <p:sp>
        <p:nvSpPr>
          <p:cNvPr id="19" name="箭头: V 形 18">
            <a:extLst>
              <a:ext uri="{FF2B5EF4-FFF2-40B4-BE49-F238E27FC236}">
                <a16:creationId xmlns:a16="http://schemas.microsoft.com/office/drawing/2014/main" id="{05DE271E-5B8B-F063-F102-A04DCF38AA61}"/>
              </a:ext>
            </a:extLst>
          </p:cNvPr>
          <p:cNvSpPr/>
          <p:nvPr/>
        </p:nvSpPr>
        <p:spPr>
          <a:xfrm>
            <a:off x="-352262" y="975361"/>
            <a:ext cx="2650846" cy="546997"/>
          </a:xfrm>
          <a:prstGeom prst="chevron">
            <a:avLst/>
          </a:prstGeom>
          <a:solidFill>
            <a:srgbClr val="008CFB"/>
          </a:solidFill>
          <a:ln w="12700">
            <a:solidFill>
              <a:srgbClr val="00501F"/>
            </a:solidFill>
            <a:prstDash val="solid"/>
            <a:miter/>
          </a:ln>
          <a:effectLst>
            <a:outerShdw blurRad="50800" dist="38100" dir="2700000" algn="tl" rotWithShape="0">
              <a:prstClr val="black">
                <a:alpha val="40000"/>
              </a:prstClr>
            </a:outerShdw>
          </a:effectLst>
        </p:spPr>
        <p:txBody>
          <a:bodyPr anchor="ctr"/>
          <a:lstStyle/>
          <a:p>
            <a:pPr algn="ctr"/>
            <a:r>
              <a:rPr lang="en-US" altLang="zh-CN" sz="2400" b="1" dirty="0">
                <a:solidFill>
                  <a:schemeClr val="bg1"/>
                </a:solidFill>
                <a:latin typeface="微软雅黑"/>
                <a:ea typeface="微软雅黑"/>
              </a:rPr>
              <a:t>2.2 </a:t>
            </a:r>
            <a:r>
              <a:rPr lang="zh-CN" altLang="en-US" sz="2400" b="1" dirty="0">
                <a:solidFill>
                  <a:schemeClr val="bg1"/>
                </a:solidFill>
                <a:latin typeface="微软雅黑"/>
                <a:ea typeface="微软雅黑"/>
              </a:rPr>
              <a:t>数据集</a:t>
            </a:r>
          </a:p>
        </p:txBody>
      </p:sp>
      <p:sp>
        <p:nvSpPr>
          <p:cNvPr id="29" name="文本框 107"/>
          <p:cNvSpPr txBox="1"/>
          <p:nvPr/>
        </p:nvSpPr>
        <p:spPr>
          <a:xfrm rot="16200000">
            <a:off x="10692820" y="5472426"/>
            <a:ext cx="787400" cy="2305050"/>
          </a:xfrm>
          <a:prstGeom prst="rect">
            <a:avLst/>
          </a:prstGeom>
          <a:noFill/>
        </p:spPr>
        <p:txBody>
          <a:bodyPr vert="eaVert" wrap="square">
            <a:spAutoFit/>
          </a:bodyPr>
          <a:lstStyle/>
          <a:p>
            <a:pPr lvl="0" algn="ctr"/>
            <a:r>
              <a:rPr lang="en-US" altLang="en-US" sz="4000">
                <a:solidFill>
                  <a:srgbClr val="DFF8FF"/>
                </a:solidFill>
                <a:latin typeface="思源宋体 CN Heavy"/>
                <a:ea typeface="思源宋体 CN Heavy"/>
              </a:rPr>
              <a:t>OUYUAN</a:t>
            </a:r>
          </a:p>
        </p:txBody>
      </p:sp>
      <p:pic>
        <p:nvPicPr>
          <p:cNvPr id="2" name="图片 1">
            <a:extLst>
              <a:ext uri="{FF2B5EF4-FFF2-40B4-BE49-F238E27FC236}">
                <a16:creationId xmlns:a16="http://schemas.microsoft.com/office/drawing/2014/main" id="{4F04A6CF-ECC8-5A97-3C2C-C51F6A4307C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32243" y="146385"/>
            <a:ext cx="3461810" cy="486437"/>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3"/>
          <a:tile tx="0" ty="0" sx="100000" sy="100000" flip="none" algn="tl"/>
        </a:blipFill>
        <a:effectLst/>
      </p:bgPr>
    </p:bg>
    <p:spTree>
      <p:nvGrpSpPr>
        <p:cNvPr id="1" name=""/>
        <p:cNvGrpSpPr/>
        <p:nvPr/>
      </p:nvGrpSpPr>
      <p:grpSpPr>
        <a:xfrm>
          <a:off x="0" y="0"/>
          <a:ext cx="0" cy="0"/>
          <a:chOff x="0" y="0"/>
          <a:chExt cx="0" cy="0"/>
        </a:xfrm>
      </p:grpSpPr>
      <p:sp>
        <p:nvSpPr>
          <p:cNvPr id="47" name="矩形: 圆角 46"/>
          <p:cNvSpPr/>
          <p:nvPr/>
        </p:nvSpPr>
        <p:spPr>
          <a:xfrm>
            <a:off x="390608" y="3118899"/>
            <a:ext cx="4234070" cy="1908313"/>
          </a:xfrm>
          <a:prstGeom prst="roundRect">
            <a:avLst/>
          </a:prstGeom>
          <a:solidFill>
            <a:srgbClr val="FFFFFF"/>
          </a:solidFill>
          <a:ln w="19050">
            <a:solidFill>
              <a:srgbClr val="5C5C5C"/>
            </a:solidFill>
            <a:prstDash val="lgDashDot"/>
            <a:miter/>
          </a:ln>
        </p:spPr>
        <p:txBody>
          <a:bodyPr anchor="ctr"/>
          <a:lstStyle/>
          <a:p>
            <a:pPr algn="ctr"/>
            <a:endParaRPr/>
          </a:p>
        </p:txBody>
      </p:sp>
      <p:sp>
        <p:nvSpPr>
          <p:cNvPr id="6" name="椭圆 5"/>
          <p:cNvSpPr/>
          <p:nvPr/>
        </p:nvSpPr>
        <p:spPr>
          <a:xfrm>
            <a:off x="10945580" y="1324857"/>
            <a:ext cx="776607" cy="776607"/>
          </a:xfrm>
          <a:prstGeom prst="ellipse">
            <a:avLst/>
          </a:prstGeom>
          <a:gradFill flip="none" rotWithShape="1">
            <a:gsLst>
              <a:gs pos="0">
                <a:srgbClr val="2E3AFF">
                  <a:alpha val="20000"/>
                </a:srgbClr>
              </a:gs>
              <a:gs pos="100000">
                <a:srgbClr val="008CFB">
                  <a:alpha val="5000"/>
                </a:srgbClr>
              </a:gs>
            </a:gsLst>
            <a:lin ang="2700000" scaled="1"/>
          </a:gradFill>
          <a:ln>
            <a:noFill/>
          </a:ln>
        </p:spPr>
        <p:txBody>
          <a:bodyPr anchor="ctr"/>
          <a:lstStyle>
            <a:lvl1pPr marL="0" lvl="0" algn="l" defTabSz="914400">
              <a:defRPr sz="1800" kern="1200">
                <a:solidFill>
                  <a:schemeClr val="tx1"/>
                </a:solidFill>
                <a:latin typeface="等线"/>
                <a:ea typeface="等线"/>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a:lstStyle>
          <a:p>
            <a:pPr algn="ctr"/>
            <a:endParaRPr lang="zh-CN" altLang="en-US">
              <a:solidFill>
                <a:schemeClr val="lt1"/>
              </a:solidFill>
            </a:endParaRPr>
          </a:p>
        </p:txBody>
      </p:sp>
      <p:sp>
        <p:nvSpPr>
          <p:cNvPr id="7" name="椭圆 6"/>
          <p:cNvSpPr/>
          <p:nvPr/>
        </p:nvSpPr>
        <p:spPr>
          <a:xfrm>
            <a:off x="11437498" y="1143782"/>
            <a:ext cx="569378" cy="569378"/>
          </a:xfrm>
          <a:prstGeom prst="ellipse">
            <a:avLst/>
          </a:prstGeom>
          <a:gradFill flip="none" rotWithShape="1">
            <a:gsLst>
              <a:gs pos="0">
                <a:srgbClr val="FC5D00"/>
              </a:gs>
              <a:gs pos="100000">
                <a:srgbClr val="FF9149"/>
              </a:gs>
            </a:gsLst>
            <a:lin ang="2700000" scaled="1"/>
          </a:gradFill>
          <a:ln>
            <a:noFill/>
          </a:ln>
          <a:effectLst>
            <a:outerShdw blurRad="152400" dist="50800" dir="2700000" algn="tl" rotWithShape="0">
              <a:srgbClr val="FC5D00">
                <a:alpha val="20000"/>
              </a:srgbClr>
            </a:outerShdw>
          </a:effectLst>
        </p:spPr>
        <p:txBody>
          <a:bodyPr anchor="ctr"/>
          <a:lstStyle>
            <a:lvl1pPr marL="0" lvl="0" algn="l" defTabSz="914400">
              <a:defRPr sz="1800" kern="1200">
                <a:solidFill>
                  <a:schemeClr val="tx1"/>
                </a:solidFill>
                <a:latin typeface="等线"/>
                <a:ea typeface="等线"/>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a:lstStyle>
          <a:p>
            <a:pPr algn="ctr"/>
            <a:endParaRPr lang="zh-CN" altLang="en-US">
              <a:solidFill>
                <a:schemeClr val="lt1"/>
              </a:solidFill>
            </a:endParaRPr>
          </a:p>
        </p:txBody>
      </p:sp>
      <p:sp>
        <p:nvSpPr>
          <p:cNvPr id="14" name="任意多边形: 形状 13"/>
          <p:cNvSpPr/>
          <p:nvPr/>
        </p:nvSpPr>
        <p:spPr>
          <a:xfrm>
            <a:off x="11265499" y="5370844"/>
            <a:ext cx="646331" cy="862241"/>
          </a:xfrm>
          <a:custGeom>
            <a:avLst/>
            <a:gdLst/>
            <a:ahLst/>
            <a:cxnLst/>
            <a:rect l="l" t="t" r="r" b="b"/>
            <a:pathLst>
              <a:path w="646331" h="862241">
                <a:moveTo>
                  <a:pt x="619195" y="807969"/>
                </a:moveTo>
                <a:cubicBezTo>
                  <a:pt x="634182" y="807969"/>
                  <a:pt x="646331" y="820118"/>
                  <a:pt x="646331" y="835105"/>
                </a:cubicBezTo>
                <a:cubicBezTo>
                  <a:pt x="646331" y="850092"/>
                  <a:pt x="634182" y="862241"/>
                  <a:pt x="619195" y="862241"/>
                </a:cubicBezTo>
                <a:cubicBezTo>
                  <a:pt x="604209" y="862241"/>
                  <a:pt x="592059" y="850092"/>
                  <a:pt x="592059" y="835105"/>
                </a:cubicBezTo>
                <a:cubicBezTo>
                  <a:pt x="592059" y="820118"/>
                  <a:pt x="604209" y="807969"/>
                  <a:pt x="619195" y="807969"/>
                </a:cubicBezTo>
                <a:close/>
                <a:moveTo>
                  <a:pt x="520519" y="807969"/>
                </a:moveTo>
                <a:cubicBezTo>
                  <a:pt x="535505" y="807969"/>
                  <a:pt x="547654" y="820118"/>
                  <a:pt x="547654" y="835105"/>
                </a:cubicBezTo>
                <a:cubicBezTo>
                  <a:pt x="547654" y="850092"/>
                  <a:pt x="535505" y="862241"/>
                  <a:pt x="520519" y="862241"/>
                </a:cubicBezTo>
                <a:cubicBezTo>
                  <a:pt x="505532" y="862241"/>
                  <a:pt x="493383" y="850092"/>
                  <a:pt x="493383" y="835105"/>
                </a:cubicBezTo>
                <a:cubicBezTo>
                  <a:pt x="493383" y="820118"/>
                  <a:pt x="505532" y="807969"/>
                  <a:pt x="520519" y="807969"/>
                </a:cubicBezTo>
                <a:close/>
                <a:moveTo>
                  <a:pt x="421842" y="807969"/>
                </a:moveTo>
                <a:cubicBezTo>
                  <a:pt x="436829" y="807969"/>
                  <a:pt x="448978" y="820118"/>
                  <a:pt x="448978" y="835105"/>
                </a:cubicBezTo>
                <a:cubicBezTo>
                  <a:pt x="448978" y="850092"/>
                  <a:pt x="436829" y="862241"/>
                  <a:pt x="421842" y="862241"/>
                </a:cubicBezTo>
                <a:cubicBezTo>
                  <a:pt x="406856" y="862241"/>
                  <a:pt x="394706" y="850092"/>
                  <a:pt x="394706" y="835105"/>
                </a:cubicBezTo>
                <a:cubicBezTo>
                  <a:pt x="394706" y="820118"/>
                  <a:pt x="406856" y="807969"/>
                  <a:pt x="421842" y="807969"/>
                </a:cubicBezTo>
                <a:close/>
                <a:moveTo>
                  <a:pt x="323166" y="807969"/>
                </a:moveTo>
                <a:cubicBezTo>
                  <a:pt x="338152" y="807969"/>
                  <a:pt x="350301" y="820118"/>
                  <a:pt x="350301" y="835105"/>
                </a:cubicBezTo>
                <a:cubicBezTo>
                  <a:pt x="350301" y="850092"/>
                  <a:pt x="338152" y="862241"/>
                  <a:pt x="323166" y="862241"/>
                </a:cubicBezTo>
                <a:cubicBezTo>
                  <a:pt x="308179" y="862241"/>
                  <a:pt x="296030" y="850092"/>
                  <a:pt x="296030" y="835105"/>
                </a:cubicBezTo>
                <a:cubicBezTo>
                  <a:pt x="296030" y="820118"/>
                  <a:pt x="308179" y="807969"/>
                  <a:pt x="323166" y="807969"/>
                </a:cubicBezTo>
                <a:close/>
                <a:moveTo>
                  <a:pt x="224489" y="807969"/>
                </a:moveTo>
                <a:cubicBezTo>
                  <a:pt x="239475" y="807969"/>
                  <a:pt x="251625" y="820118"/>
                  <a:pt x="251625" y="835105"/>
                </a:cubicBezTo>
                <a:cubicBezTo>
                  <a:pt x="251625" y="850092"/>
                  <a:pt x="239475" y="862241"/>
                  <a:pt x="224489" y="862241"/>
                </a:cubicBezTo>
                <a:cubicBezTo>
                  <a:pt x="209502" y="862241"/>
                  <a:pt x="197353" y="850092"/>
                  <a:pt x="197353" y="835105"/>
                </a:cubicBezTo>
                <a:cubicBezTo>
                  <a:pt x="197353" y="820118"/>
                  <a:pt x="209502" y="807969"/>
                  <a:pt x="224489" y="807969"/>
                </a:cubicBezTo>
                <a:close/>
                <a:moveTo>
                  <a:pt x="125812" y="807969"/>
                </a:moveTo>
                <a:cubicBezTo>
                  <a:pt x="140799" y="807969"/>
                  <a:pt x="152948" y="820118"/>
                  <a:pt x="152948" y="835105"/>
                </a:cubicBezTo>
                <a:cubicBezTo>
                  <a:pt x="152948" y="850092"/>
                  <a:pt x="140799" y="862241"/>
                  <a:pt x="125812" y="862241"/>
                </a:cubicBezTo>
                <a:cubicBezTo>
                  <a:pt x="110826" y="862241"/>
                  <a:pt x="98677" y="850092"/>
                  <a:pt x="98677" y="835105"/>
                </a:cubicBezTo>
                <a:cubicBezTo>
                  <a:pt x="98677" y="820118"/>
                  <a:pt x="110826" y="807969"/>
                  <a:pt x="125812" y="807969"/>
                </a:cubicBezTo>
                <a:close/>
                <a:moveTo>
                  <a:pt x="27136" y="807969"/>
                </a:moveTo>
                <a:cubicBezTo>
                  <a:pt x="42122" y="807969"/>
                  <a:pt x="54272" y="820118"/>
                  <a:pt x="54272" y="835105"/>
                </a:cubicBezTo>
                <a:cubicBezTo>
                  <a:pt x="54272" y="850092"/>
                  <a:pt x="42122" y="862241"/>
                  <a:pt x="27136" y="862241"/>
                </a:cubicBezTo>
                <a:cubicBezTo>
                  <a:pt x="12149" y="862241"/>
                  <a:pt x="0" y="850092"/>
                  <a:pt x="0" y="835105"/>
                </a:cubicBezTo>
                <a:cubicBezTo>
                  <a:pt x="0" y="820118"/>
                  <a:pt x="12149" y="807969"/>
                  <a:pt x="27136" y="807969"/>
                </a:cubicBezTo>
                <a:close/>
                <a:moveTo>
                  <a:pt x="619195" y="718195"/>
                </a:moveTo>
                <a:cubicBezTo>
                  <a:pt x="634182" y="718195"/>
                  <a:pt x="646331" y="730344"/>
                  <a:pt x="646331" y="745331"/>
                </a:cubicBezTo>
                <a:cubicBezTo>
                  <a:pt x="646331" y="760317"/>
                  <a:pt x="634182" y="772467"/>
                  <a:pt x="619195" y="772467"/>
                </a:cubicBezTo>
                <a:cubicBezTo>
                  <a:pt x="604209" y="772467"/>
                  <a:pt x="592059" y="760317"/>
                  <a:pt x="592059" y="745331"/>
                </a:cubicBezTo>
                <a:cubicBezTo>
                  <a:pt x="592059" y="730344"/>
                  <a:pt x="604209" y="718195"/>
                  <a:pt x="619195" y="718195"/>
                </a:cubicBezTo>
                <a:close/>
                <a:moveTo>
                  <a:pt x="520519" y="718195"/>
                </a:moveTo>
                <a:cubicBezTo>
                  <a:pt x="535505" y="718195"/>
                  <a:pt x="547654" y="730344"/>
                  <a:pt x="547654" y="745331"/>
                </a:cubicBezTo>
                <a:cubicBezTo>
                  <a:pt x="547654" y="760317"/>
                  <a:pt x="535505" y="772467"/>
                  <a:pt x="520519" y="772467"/>
                </a:cubicBezTo>
                <a:cubicBezTo>
                  <a:pt x="505532" y="772467"/>
                  <a:pt x="493383" y="760317"/>
                  <a:pt x="493383" y="745331"/>
                </a:cubicBezTo>
                <a:cubicBezTo>
                  <a:pt x="493383" y="730344"/>
                  <a:pt x="505532" y="718195"/>
                  <a:pt x="520519" y="718195"/>
                </a:cubicBezTo>
                <a:close/>
                <a:moveTo>
                  <a:pt x="421842" y="718195"/>
                </a:moveTo>
                <a:cubicBezTo>
                  <a:pt x="436829" y="718195"/>
                  <a:pt x="448978" y="730344"/>
                  <a:pt x="448978" y="745331"/>
                </a:cubicBezTo>
                <a:cubicBezTo>
                  <a:pt x="448978" y="760317"/>
                  <a:pt x="436829" y="772467"/>
                  <a:pt x="421842" y="772467"/>
                </a:cubicBezTo>
                <a:cubicBezTo>
                  <a:pt x="406856" y="772467"/>
                  <a:pt x="394706" y="760317"/>
                  <a:pt x="394706" y="745331"/>
                </a:cubicBezTo>
                <a:cubicBezTo>
                  <a:pt x="394706" y="730344"/>
                  <a:pt x="406856" y="718195"/>
                  <a:pt x="421842" y="718195"/>
                </a:cubicBezTo>
                <a:close/>
                <a:moveTo>
                  <a:pt x="323166" y="718195"/>
                </a:moveTo>
                <a:cubicBezTo>
                  <a:pt x="338152" y="718195"/>
                  <a:pt x="350301" y="730344"/>
                  <a:pt x="350301" y="745331"/>
                </a:cubicBezTo>
                <a:cubicBezTo>
                  <a:pt x="350301" y="760317"/>
                  <a:pt x="338152" y="772467"/>
                  <a:pt x="323166" y="772467"/>
                </a:cubicBezTo>
                <a:cubicBezTo>
                  <a:pt x="308179" y="772467"/>
                  <a:pt x="296030" y="760317"/>
                  <a:pt x="296030" y="745331"/>
                </a:cubicBezTo>
                <a:cubicBezTo>
                  <a:pt x="296030" y="730344"/>
                  <a:pt x="308179" y="718195"/>
                  <a:pt x="323166" y="718195"/>
                </a:cubicBezTo>
                <a:close/>
                <a:moveTo>
                  <a:pt x="224489" y="718195"/>
                </a:moveTo>
                <a:cubicBezTo>
                  <a:pt x="239475" y="718195"/>
                  <a:pt x="251625" y="730344"/>
                  <a:pt x="251625" y="745331"/>
                </a:cubicBezTo>
                <a:cubicBezTo>
                  <a:pt x="251625" y="760317"/>
                  <a:pt x="239475" y="772467"/>
                  <a:pt x="224489" y="772467"/>
                </a:cubicBezTo>
                <a:cubicBezTo>
                  <a:pt x="209502" y="772467"/>
                  <a:pt x="197353" y="760317"/>
                  <a:pt x="197353" y="745331"/>
                </a:cubicBezTo>
                <a:cubicBezTo>
                  <a:pt x="197353" y="730344"/>
                  <a:pt x="209502" y="718195"/>
                  <a:pt x="224489" y="718195"/>
                </a:cubicBezTo>
                <a:close/>
                <a:moveTo>
                  <a:pt x="125812" y="718195"/>
                </a:moveTo>
                <a:cubicBezTo>
                  <a:pt x="140799" y="718195"/>
                  <a:pt x="152948" y="730344"/>
                  <a:pt x="152948" y="745331"/>
                </a:cubicBezTo>
                <a:cubicBezTo>
                  <a:pt x="152948" y="760317"/>
                  <a:pt x="140799" y="772467"/>
                  <a:pt x="125812" y="772467"/>
                </a:cubicBezTo>
                <a:cubicBezTo>
                  <a:pt x="110826" y="772467"/>
                  <a:pt x="98677" y="760317"/>
                  <a:pt x="98677" y="745331"/>
                </a:cubicBezTo>
                <a:cubicBezTo>
                  <a:pt x="98677" y="730344"/>
                  <a:pt x="110826" y="718195"/>
                  <a:pt x="125812" y="718195"/>
                </a:cubicBezTo>
                <a:close/>
                <a:moveTo>
                  <a:pt x="27136" y="718195"/>
                </a:moveTo>
                <a:cubicBezTo>
                  <a:pt x="42122" y="718195"/>
                  <a:pt x="54272" y="730344"/>
                  <a:pt x="54272" y="745331"/>
                </a:cubicBezTo>
                <a:cubicBezTo>
                  <a:pt x="54272" y="760317"/>
                  <a:pt x="42122" y="772467"/>
                  <a:pt x="27136" y="772467"/>
                </a:cubicBezTo>
                <a:cubicBezTo>
                  <a:pt x="12149" y="772467"/>
                  <a:pt x="0" y="760317"/>
                  <a:pt x="0" y="745331"/>
                </a:cubicBezTo>
                <a:cubicBezTo>
                  <a:pt x="0" y="730344"/>
                  <a:pt x="12149" y="718195"/>
                  <a:pt x="27136" y="718195"/>
                </a:cubicBezTo>
                <a:close/>
                <a:moveTo>
                  <a:pt x="619195" y="628420"/>
                </a:moveTo>
                <a:cubicBezTo>
                  <a:pt x="634182" y="628420"/>
                  <a:pt x="646331" y="640570"/>
                  <a:pt x="646331" y="655556"/>
                </a:cubicBezTo>
                <a:cubicBezTo>
                  <a:pt x="646331" y="670543"/>
                  <a:pt x="634182" y="682692"/>
                  <a:pt x="619195" y="682692"/>
                </a:cubicBezTo>
                <a:cubicBezTo>
                  <a:pt x="604209" y="682692"/>
                  <a:pt x="592059" y="670543"/>
                  <a:pt x="592059" y="655556"/>
                </a:cubicBezTo>
                <a:cubicBezTo>
                  <a:pt x="592059" y="640570"/>
                  <a:pt x="604209" y="628420"/>
                  <a:pt x="619195" y="628420"/>
                </a:cubicBezTo>
                <a:close/>
                <a:moveTo>
                  <a:pt x="520519" y="628420"/>
                </a:moveTo>
                <a:cubicBezTo>
                  <a:pt x="535505" y="628420"/>
                  <a:pt x="547654" y="640570"/>
                  <a:pt x="547654" y="655556"/>
                </a:cubicBezTo>
                <a:cubicBezTo>
                  <a:pt x="547654" y="670543"/>
                  <a:pt x="535505" y="682692"/>
                  <a:pt x="520519" y="682692"/>
                </a:cubicBezTo>
                <a:cubicBezTo>
                  <a:pt x="505532" y="682692"/>
                  <a:pt x="493383" y="670543"/>
                  <a:pt x="493383" y="655556"/>
                </a:cubicBezTo>
                <a:cubicBezTo>
                  <a:pt x="493383" y="640570"/>
                  <a:pt x="505532" y="628420"/>
                  <a:pt x="520519" y="628420"/>
                </a:cubicBezTo>
                <a:close/>
                <a:moveTo>
                  <a:pt x="421842" y="628420"/>
                </a:moveTo>
                <a:cubicBezTo>
                  <a:pt x="436829" y="628420"/>
                  <a:pt x="448978" y="640570"/>
                  <a:pt x="448978" y="655556"/>
                </a:cubicBezTo>
                <a:cubicBezTo>
                  <a:pt x="448978" y="670543"/>
                  <a:pt x="436829" y="682692"/>
                  <a:pt x="421842" y="682692"/>
                </a:cubicBezTo>
                <a:cubicBezTo>
                  <a:pt x="406856" y="682692"/>
                  <a:pt x="394706" y="670543"/>
                  <a:pt x="394706" y="655556"/>
                </a:cubicBezTo>
                <a:cubicBezTo>
                  <a:pt x="394706" y="640570"/>
                  <a:pt x="406856" y="628420"/>
                  <a:pt x="421842" y="628420"/>
                </a:cubicBezTo>
                <a:close/>
                <a:moveTo>
                  <a:pt x="323166" y="628420"/>
                </a:moveTo>
                <a:cubicBezTo>
                  <a:pt x="338152" y="628420"/>
                  <a:pt x="350301" y="640570"/>
                  <a:pt x="350301" y="655556"/>
                </a:cubicBezTo>
                <a:cubicBezTo>
                  <a:pt x="350301" y="670543"/>
                  <a:pt x="338152" y="682692"/>
                  <a:pt x="323166" y="682692"/>
                </a:cubicBezTo>
                <a:cubicBezTo>
                  <a:pt x="308179" y="682692"/>
                  <a:pt x="296030" y="670543"/>
                  <a:pt x="296030" y="655556"/>
                </a:cubicBezTo>
                <a:cubicBezTo>
                  <a:pt x="296030" y="640570"/>
                  <a:pt x="308179" y="628420"/>
                  <a:pt x="323166" y="628420"/>
                </a:cubicBezTo>
                <a:close/>
                <a:moveTo>
                  <a:pt x="224489" y="628420"/>
                </a:moveTo>
                <a:cubicBezTo>
                  <a:pt x="239475" y="628420"/>
                  <a:pt x="251625" y="640570"/>
                  <a:pt x="251625" y="655556"/>
                </a:cubicBezTo>
                <a:cubicBezTo>
                  <a:pt x="251625" y="670543"/>
                  <a:pt x="239475" y="682692"/>
                  <a:pt x="224489" y="682692"/>
                </a:cubicBezTo>
                <a:cubicBezTo>
                  <a:pt x="209502" y="682692"/>
                  <a:pt x="197353" y="670543"/>
                  <a:pt x="197353" y="655556"/>
                </a:cubicBezTo>
                <a:cubicBezTo>
                  <a:pt x="197353" y="640570"/>
                  <a:pt x="209502" y="628420"/>
                  <a:pt x="224489" y="628420"/>
                </a:cubicBezTo>
                <a:close/>
                <a:moveTo>
                  <a:pt x="125812" y="628420"/>
                </a:moveTo>
                <a:cubicBezTo>
                  <a:pt x="140799" y="628420"/>
                  <a:pt x="152948" y="640570"/>
                  <a:pt x="152948" y="655556"/>
                </a:cubicBezTo>
                <a:cubicBezTo>
                  <a:pt x="152948" y="670543"/>
                  <a:pt x="140799" y="682692"/>
                  <a:pt x="125812" y="682692"/>
                </a:cubicBezTo>
                <a:cubicBezTo>
                  <a:pt x="110826" y="682692"/>
                  <a:pt x="98677" y="670543"/>
                  <a:pt x="98677" y="655556"/>
                </a:cubicBezTo>
                <a:cubicBezTo>
                  <a:pt x="98677" y="640570"/>
                  <a:pt x="110826" y="628420"/>
                  <a:pt x="125812" y="628420"/>
                </a:cubicBezTo>
                <a:close/>
                <a:moveTo>
                  <a:pt x="27136" y="628420"/>
                </a:moveTo>
                <a:cubicBezTo>
                  <a:pt x="42122" y="628420"/>
                  <a:pt x="54272" y="640570"/>
                  <a:pt x="54272" y="655556"/>
                </a:cubicBezTo>
                <a:cubicBezTo>
                  <a:pt x="54272" y="670543"/>
                  <a:pt x="42122" y="682692"/>
                  <a:pt x="27136" y="682692"/>
                </a:cubicBezTo>
                <a:cubicBezTo>
                  <a:pt x="12149" y="682692"/>
                  <a:pt x="0" y="670543"/>
                  <a:pt x="0" y="655556"/>
                </a:cubicBezTo>
                <a:cubicBezTo>
                  <a:pt x="0" y="640570"/>
                  <a:pt x="12149" y="628420"/>
                  <a:pt x="27136" y="628420"/>
                </a:cubicBezTo>
                <a:close/>
                <a:moveTo>
                  <a:pt x="619195" y="538646"/>
                </a:moveTo>
                <a:cubicBezTo>
                  <a:pt x="634182" y="538646"/>
                  <a:pt x="646331" y="550795"/>
                  <a:pt x="646331" y="565782"/>
                </a:cubicBezTo>
                <a:cubicBezTo>
                  <a:pt x="646331" y="580769"/>
                  <a:pt x="634182" y="592918"/>
                  <a:pt x="619195" y="592918"/>
                </a:cubicBezTo>
                <a:cubicBezTo>
                  <a:pt x="604209" y="592918"/>
                  <a:pt x="592059" y="580769"/>
                  <a:pt x="592059" y="565782"/>
                </a:cubicBezTo>
                <a:cubicBezTo>
                  <a:pt x="592059" y="550795"/>
                  <a:pt x="604209" y="538646"/>
                  <a:pt x="619195" y="538646"/>
                </a:cubicBezTo>
                <a:close/>
                <a:moveTo>
                  <a:pt x="520519" y="538646"/>
                </a:moveTo>
                <a:cubicBezTo>
                  <a:pt x="535505" y="538646"/>
                  <a:pt x="547654" y="550795"/>
                  <a:pt x="547654" y="565782"/>
                </a:cubicBezTo>
                <a:cubicBezTo>
                  <a:pt x="547654" y="580769"/>
                  <a:pt x="535505" y="592918"/>
                  <a:pt x="520519" y="592918"/>
                </a:cubicBezTo>
                <a:cubicBezTo>
                  <a:pt x="505532" y="592918"/>
                  <a:pt x="493383" y="580769"/>
                  <a:pt x="493383" y="565782"/>
                </a:cubicBezTo>
                <a:cubicBezTo>
                  <a:pt x="493383" y="550795"/>
                  <a:pt x="505532" y="538646"/>
                  <a:pt x="520519" y="538646"/>
                </a:cubicBezTo>
                <a:close/>
                <a:moveTo>
                  <a:pt x="421842" y="538646"/>
                </a:moveTo>
                <a:cubicBezTo>
                  <a:pt x="436829" y="538646"/>
                  <a:pt x="448978" y="550795"/>
                  <a:pt x="448978" y="565782"/>
                </a:cubicBezTo>
                <a:cubicBezTo>
                  <a:pt x="448978" y="580769"/>
                  <a:pt x="436829" y="592918"/>
                  <a:pt x="421842" y="592918"/>
                </a:cubicBezTo>
                <a:cubicBezTo>
                  <a:pt x="406856" y="592918"/>
                  <a:pt x="394706" y="580769"/>
                  <a:pt x="394706" y="565782"/>
                </a:cubicBezTo>
                <a:cubicBezTo>
                  <a:pt x="394706" y="550795"/>
                  <a:pt x="406856" y="538646"/>
                  <a:pt x="421842" y="538646"/>
                </a:cubicBezTo>
                <a:close/>
                <a:moveTo>
                  <a:pt x="323166" y="538646"/>
                </a:moveTo>
                <a:cubicBezTo>
                  <a:pt x="338152" y="538646"/>
                  <a:pt x="350301" y="550795"/>
                  <a:pt x="350301" y="565782"/>
                </a:cubicBezTo>
                <a:cubicBezTo>
                  <a:pt x="350301" y="580769"/>
                  <a:pt x="338152" y="592918"/>
                  <a:pt x="323166" y="592918"/>
                </a:cubicBezTo>
                <a:cubicBezTo>
                  <a:pt x="308179" y="592918"/>
                  <a:pt x="296030" y="580769"/>
                  <a:pt x="296030" y="565782"/>
                </a:cubicBezTo>
                <a:cubicBezTo>
                  <a:pt x="296030" y="550795"/>
                  <a:pt x="308179" y="538646"/>
                  <a:pt x="323166" y="538646"/>
                </a:cubicBezTo>
                <a:close/>
                <a:moveTo>
                  <a:pt x="224489" y="538646"/>
                </a:moveTo>
                <a:cubicBezTo>
                  <a:pt x="239475" y="538646"/>
                  <a:pt x="251625" y="550795"/>
                  <a:pt x="251625" y="565782"/>
                </a:cubicBezTo>
                <a:cubicBezTo>
                  <a:pt x="251625" y="580769"/>
                  <a:pt x="239475" y="592918"/>
                  <a:pt x="224489" y="592918"/>
                </a:cubicBezTo>
                <a:cubicBezTo>
                  <a:pt x="209502" y="592918"/>
                  <a:pt x="197353" y="580769"/>
                  <a:pt x="197353" y="565782"/>
                </a:cubicBezTo>
                <a:cubicBezTo>
                  <a:pt x="197353" y="550795"/>
                  <a:pt x="209502" y="538646"/>
                  <a:pt x="224489" y="538646"/>
                </a:cubicBezTo>
                <a:close/>
                <a:moveTo>
                  <a:pt x="125812" y="538646"/>
                </a:moveTo>
                <a:cubicBezTo>
                  <a:pt x="140799" y="538646"/>
                  <a:pt x="152948" y="550795"/>
                  <a:pt x="152948" y="565782"/>
                </a:cubicBezTo>
                <a:cubicBezTo>
                  <a:pt x="152948" y="580769"/>
                  <a:pt x="140799" y="592918"/>
                  <a:pt x="125812" y="592918"/>
                </a:cubicBezTo>
                <a:cubicBezTo>
                  <a:pt x="110826" y="592918"/>
                  <a:pt x="98677" y="580769"/>
                  <a:pt x="98677" y="565782"/>
                </a:cubicBezTo>
                <a:cubicBezTo>
                  <a:pt x="98677" y="550795"/>
                  <a:pt x="110826" y="538646"/>
                  <a:pt x="125812" y="538646"/>
                </a:cubicBezTo>
                <a:close/>
                <a:moveTo>
                  <a:pt x="27136" y="538646"/>
                </a:moveTo>
                <a:cubicBezTo>
                  <a:pt x="42122" y="538646"/>
                  <a:pt x="54272" y="550795"/>
                  <a:pt x="54272" y="565782"/>
                </a:cubicBezTo>
                <a:cubicBezTo>
                  <a:pt x="54272" y="580769"/>
                  <a:pt x="42122" y="592918"/>
                  <a:pt x="27136" y="592918"/>
                </a:cubicBezTo>
                <a:cubicBezTo>
                  <a:pt x="12149" y="592918"/>
                  <a:pt x="0" y="580769"/>
                  <a:pt x="0" y="565782"/>
                </a:cubicBezTo>
                <a:cubicBezTo>
                  <a:pt x="0" y="550795"/>
                  <a:pt x="12149" y="538646"/>
                  <a:pt x="27136" y="538646"/>
                </a:cubicBezTo>
                <a:close/>
                <a:moveTo>
                  <a:pt x="619195" y="448872"/>
                </a:moveTo>
                <a:cubicBezTo>
                  <a:pt x="634182" y="448872"/>
                  <a:pt x="646331" y="461021"/>
                  <a:pt x="646331" y="476008"/>
                </a:cubicBezTo>
                <a:cubicBezTo>
                  <a:pt x="646331" y="490994"/>
                  <a:pt x="634182" y="503144"/>
                  <a:pt x="619195" y="503144"/>
                </a:cubicBezTo>
                <a:cubicBezTo>
                  <a:pt x="604209" y="503144"/>
                  <a:pt x="592059" y="490994"/>
                  <a:pt x="592059" y="476008"/>
                </a:cubicBezTo>
                <a:cubicBezTo>
                  <a:pt x="592059" y="461021"/>
                  <a:pt x="604209" y="448872"/>
                  <a:pt x="619195" y="448872"/>
                </a:cubicBezTo>
                <a:close/>
                <a:moveTo>
                  <a:pt x="520519" y="448872"/>
                </a:moveTo>
                <a:cubicBezTo>
                  <a:pt x="535505" y="448872"/>
                  <a:pt x="547654" y="461021"/>
                  <a:pt x="547654" y="476008"/>
                </a:cubicBezTo>
                <a:cubicBezTo>
                  <a:pt x="547654" y="490994"/>
                  <a:pt x="535505" y="503144"/>
                  <a:pt x="520519" y="503144"/>
                </a:cubicBezTo>
                <a:cubicBezTo>
                  <a:pt x="505532" y="503144"/>
                  <a:pt x="493383" y="490994"/>
                  <a:pt x="493383" y="476008"/>
                </a:cubicBezTo>
                <a:cubicBezTo>
                  <a:pt x="493383" y="461021"/>
                  <a:pt x="505532" y="448872"/>
                  <a:pt x="520519" y="448872"/>
                </a:cubicBezTo>
                <a:close/>
                <a:moveTo>
                  <a:pt x="421842" y="448872"/>
                </a:moveTo>
                <a:cubicBezTo>
                  <a:pt x="436829" y="448872"/>
                  <a:pt x="448978" y="461021"/>
                  <a:pt x="448978" y="476008"/>
                </a:cubicBezTo>
                <a:cubicBezTo>
                  <a:pt x="448978" y="490994"/>
                  <a:pt x="436829" y="503144"/>
                  <a:pt x="421842" y="503144"/>
                </a:cubicBezTo>
                <a:cubicBezTo>
                  <a:pt x="406856" y="503144"/>
                  <a:pt x="394706" y="490994"/>
                  <a:pt x="394706" y="476008"/>
                </a:cubicBezTo>
                <a:cubicBezTo>
                  <a:pt x="394706" y="461021"/>
                  <a:pt x="406856" y="448872"/>
                  <a:pt x="421842" y="448872"/>
                </a:cubicBezTo>
                <a:close/>
                <a:moveTo>
                  <a:pt x="323166" y="448872"/>
                </a:moveTo>
                <a:cubicBezTo>
                  <a:pt x="338152" y="448872"/>
                  <a:pt x="350301" y="461021"/>
                  <a:pt x="350301" y="476008"/>
                </a:cubicBezTo>
                <a:cubicBezTo>
                  <a:pt x="350301" y="490994"/>
                  <a:pt x="338152" y="503144"/>
                  <a:pt x="323166" y="503144"/>
                </a:cubicBezTo>
                <a:cubicBezTo>
                  <a:pt x="308179" y="503144"/>
                  <a:pt x="296030" y="490994"/>
                  <a:pt x="296030" y="476008"/>
                </a:cubicBezTo>
                <a:cubicBezTo>
                  <a:pt x="296030" y="461021"/>
                  <a:pt x="308179" y="448872"/>
                  <a:pt x="323166" y="448872"/>
                </a:cubicBezTo>
                <a:close/>
                <a:moveTo>
                  <a:pt x="224489" y="448872"/>
                </a:moveTo>
                <a:cubicBezTo>
                  <a:pt x="239475" y="448872"/>
                  <a:pt x="251625" y="461021"/>
                  <a:pt x="251625" y="476008"/>
                </a:cubicBezTo>
                <a:cubicBezTo>
                  <a:pt x="251625" y="490994"/>
                  <a:pt x="239475" y="503144"/>
                  <a:pt x="224489" y="503144"/>
                </a:cubicBezTo>
                <a:cubicBezTo>
                  <a:pt x="209502" y="503144"/>
                  <a:pt x="197353" y="490994"/>
                  <a:pt x="197353" y="476008"/>
                </a:cubicBezTo>
                <a:cubicBezTo>
                  <a:pt x="197353" y="461021"/>
                  <a:pt x="209502" y="448872"/>
                  <a:pt x="224489" y="448872"/>
                </a:cubicBezTo>
                <a:close/>
                <a:moveTo>
                  <a:pt x="125812" y="448872"/>
                </a:moveTo>
                <a:cubicBezTo>
                  <a:pt x="140799" y="448872"/>
                  <a:pt x="152948" y="461021"/>
                  <a:pt x="152948" y="476008"/>
                </a:cubicBezTo>
                <a:cubicBezTo>
                  <a:pt x="152948" y="490994"/>
                  <a:pt x="140799" y="503144"/>
                  <a:pt x="125812" y="503144"/>
                </a:cubicBezTo>
                <a:cubicBezTo>
                  <a:pt x="110826" y="503144"/>
                  <a:pt x="98677" y="490994"/>
                  <a:pt x="98677" y="476008"/>
                </a:cubicBezTo>
                <a:cubicBezTo>
                  <a:pt x="98677" y="461021"/>
                  <a:pt x="110826" y="448872"/>
                  <a:pt x="125812" y="448872"/>
                </a:cubicBezTo>
                <a:close/>
                <a:moveTo>
                  <a:pt x="27136" y="448872"/>
                </a:moveTo>
                <a:cubicBezTo>
                  <a:pt x="42122" y="448872"/>
                  <a:pt x="54272" y="461021"/>
                  <a:pt x="54272" y="476008"/>
                </a:cubicBezTo>
                <a:cubicBezTo>
                  <a:pt x="54272" y="490994"/>
                  <a:pt x="42122" y="503144"/>
                  <a:pt x="27136" y="503144"/>
                </a:cubicBezTo>
                <a:cubicBezTo>
                  <a:pt x="12149" y="503144"/>
                  <a:pt x="0" y="490994"/>
                  <a:pt x="0" y="476008"/>
                </a:cubicBezTo>
                <a:cubicBezTo>
                  <a:pt x="0" y="461021"/>
                  <a:pt x="12149" y="448872"/>
                  <a:pt x="27136" y="448872"/>
                </a:cubicBezTo>
                <a:close/>
                <a:moveTo>
                  <a:pt x="619195" y="359097"/>
                </a:moveTo>
                <a:cubicBezTo>
                  <a:pt x="634182" y="359097"/>
                  <a:pt x="646331" y="371247"/>
                  <a:pt x="646331" y="386233"/>
                </a:cubicBezTo>
                <a:cubicBezTo>
                  <a:pt x="646331" y="401220"/>
                  <a:pt x="634182" y="413369"/>
                  <a:pt x="619195" y="413369"/>
                </a:cubicBezTo>
                <a:cubicBezTo>
                  <a:pt x="604209" y="413369"/>
                  <a:pt x="592059" y="401220"/>
                  <a:pt x="592059" y="386233"/>
                </a:cubicBezTo>
                <a:cubicBezTo>
                  <a:pt x="592059" y="371247"/>
                  <a:pt x="604209" y="359097"/>
                  <a:pt x="619195" y="359097"/>
                </a:cubicBezTo>
                <a:close/>
                <a:moveTo>
                  <a:pt x="520519" y="359097"/>
                </a:moveTo>
                <a:cubicBezTo>
                  <a:pt x="535505" y="359097"/>
                  <a:pt x="547654" y="371247"/>
                  <a:pt x="547654" y="386233"/>
                </a:cubicBezTo>
                <a:cubicBezTo>
                  <a:pt x="547654" y="401220"/>
                  <a:pt x="535505" y="413369"/>
                  <a:pt x="520519" y="413369"/>
                </a:cubicBezTo>
                <a:cubicBezTo>
                  <a:pt x="505532" y="413369"/>
                  <a:pt x="493383" y="401220"/>
                  <a:pt x="493383" y="386233"/>
                </a:cubicBezTo>
                <a:cubicBezTo>
                  <a:pt x="493383" y="371247"/>
                  <a:pt x="505532" y="359097"/>
                  <a:pt x="520519" y="359097"/>
                </a:cubicBezTo>
                <a:close/>
                <a:moveTo>
                  <a:pt x="421842" y="359097"/>
                </a:moveTo>
                <a:cubicBezTo>
                  <a:pt x="436829" y="359097"/>
                  <a:pt x="448978" y="371247"/>
                  <a:pt x="448978" y="386233"/>
                </a:cubicBezTo>
                <a:cubicBezTo>
                  <a:pt x="448978" y="401220"/>
                  <a:pt x="436829" y="413369"/>
                  <a:pt x="421842" y="413369"/>
                </a:cubicBezTo>
                <a:cubicBezTo>
                  <a:pt x="406856" y="413369"/>
                  <a:pt x="394706" y="401220"/>
                  <a:pt x="394706" y="386233"/>
                </a:cubicBezTo>
                <a:cubicBezTo>
                  <a:pt x="394706" y="371247"/>
                  <a:pt x="406856" y="359097"/>
                  <a:pt x="421842" y="359097"/>
                </a:cubicBezTo>
                <a:close/>
                <a:moveTo>
                  <a:pt x="323166" y="359097"/>
                </a:moveTo>
                <a:cubicBezTo>
                  <a:pt x="338152" y="359097"/>
                  <a:pt x="350301" y="371247"/>
                  <a:pt x="350301" y="386233"/>
                </a:cubicBezTo>
                <a:cubicBezTo>
                  <a:pt x="350301" y="401220"/>
                  <a:pt x="338152" y="413369"/>
                  <a:pt x="323166" y="413369"/>
                </a:cubicBezTo>
                <a:cubicBezTo>
                  <a:pt x="308179" y="413369"/>
                  <a:pt x="296030" y="401220"/>
                  <a:pt x="296030" y="386233"/>
                </a:cubicBezTo>
                <a:cubicBezTo>
                  <a:pt x="296030" y="371247"/>
                  <a:pt x="308179" y="359097"/>
                  <a:pt x="323166" y="359097"/>
                </a:cubicBezTo>
                <a:close/>
                <a:moveTo>
                  <a:pt x="224489" y="359097"/>
                </a:moveTo>
                <a:cubicBezTo>
                  <a:pt x="239475" y="359097"/>
                  <a:pt x="251625" y="371247"/>
                  <a:pt x="251625" y="386233"/>
                </a:cubicBezTo>
                <a:cubicBezTo>
                  <a:pt x="251625" y="401220"/>
                  <a:pt x="239475" y="413369"/>
                  <a:pt x="224489" y="413369"/>
                </a:cubicBezTo>
                <a:cubicBezTo>
                  <a:pt x="209502" y="413369"/>
                  <a:pt x="197353" y="401220"/>
                  <a:pt x="197353" y="386233"/>
                </a:cubicBezTo>
                <a:cubicBezTo>
                  <a:pt x="197353" y="371247"/>
                  <a:pt x="209502" y="359097"/>
                  <a:pt x="224489" y="359097"/>
                </a:cubicBezTo>
                <a:close/>
                <a:moveTo>
                  <a:pt x="125812" y="359097"/>
                </a:moveTo>
                <a:cubicBezTo>
                  <a:pt x="140799" y="359097"/>
                  <a:pt x="152948" y="371247"/>
                  <a:pt x="152948" y="386233"/>
                </a:cubicBezTo>
                <a:cubicBezTo>
                  <a:pt x="152948" y="401220"/>
                  <a:pt x="140799" y="413369"/>
                  <a:pt x="125812" y="413369"/>
                </a:cubicBezTo>
                <a:cubicBezTo>
                  <a:pt x="110826" y="413369"/>
                  <a:pt x="98677" y="401220"/>
                  <a:pt x="98677" y="386233"/>
                </a:cubicBezTo>
                <a:cubicBezTo>
                  <a:pt x="98677" y="371247"/>
                  <a:pt x="110826" y="359097"/>
                  <a:pt x="125812" y="359097"/>
                </a:cubicBezTo>
                <a:close/>
                <a:moveTo>
                  <a:pt x="27136" y="359097"/>
                </a:moveTo>
                <a:cubicBezTo>
                  <a:pt x="42122" y="359097"/>
                  <a:pt x="54272" y="371247"/>
                  <a:pt x="54272" y="386233"/>
                </a:cubicBezTo>
                <a:cubicBezTo>
                  <a:pt x="54272" y="401220"/>
                  <a:pt x="42122" y="413369"/>
                  <a:pt x="27136" y="413369"/>
                </a:cubicBezTo>
                <a:cubicBezTo>
                  <a:pt x="12149" y="413369"/>
                  <a:pt x="0" y="401220"/>
                  <a:pt x="0" y="386233"/>
                </a:cubicBezTo>
                <a:cubicBezTo>
                  <a:pt x="0" y="371247"/>
                  <a:pt x="12149" y="359097"/>
                  <a:pt x="27136" y="359097"/>
                </a:cubicBezTo>
                <a:close/>
                <a:moveTo>
                  <a:pt x="619195" y="269323"/>
                </a:moveTo>
                <a:cubicBezTo>
                  <a:pt x="634182" y="269323"/>
                  <a:pt x="646331" y="281472"/>
                  <a:pt x="646331" y="296459"/>
                </a:cubicBezTo>
                <a:cubicBezTo>
                  <a:pt x="646331" y="311446"/>
                  <a:pt x="634182" y="323595"/>
                  <a:pt x="619195" y="323595"/>
                </a:cubicBezTo>
                <a:cubicBezTo>
                  <a:pt x="604209" y="323595"/>
                  <a:pt x="592059" y="311446"/>
                  <a:pt x="592059" y="296459"/>
                </a:cubicBezTo>
                <a:cubicBezTo>
                  <a:pt x="592059" y="281472"/>
                  <a:pt x="604209" y="269323"/>
                  <a:pt x="619195" y="269323"/>
                </a:cubicBezTo>
                <a:close/>
                <a:moveTo>
                  <a:pt x="520519" y="269323"/>
                </a:moveTo>
                <a:cubicBezTo>
                  <a:pt x="535505" y="269323"/>
                  <a:pt x="547654" y="281472"/>
                  <a:pt x="547654" y="296459"/>
                </a:cubicBezTo>
                <a:cubicBezTo>
                  <a:pt x="547654" y="311446"/>
                  <a:pt x="535505" y="323595"/>
                  <a:pt x="520519" y="323595"/>
                </a:cubicBezTo>
                <a:cubicBezTo>
                  <a:pt x="505532" y="323595"/>
                  <a:pt x="493383" y="311446"/>
                  <a:pt x="493383" y="296459"/>
                </a:cubicBezTo>
                <a:cubicBezTo>
                  <a:pt x="493383" y="281472"/>
                  <a:pt x="505532" y="269323"/>
                  <a:pt x="520519" y="269323"/>
                </a:cubicBezTo>
                <a:close/>
                <a:moveTo>
                  <a:pt x="421842" y="269323"/>
                </a:moveTo>
                <a:cubicBezTo>
                  <a:pt x="436829" y="269323"/>
                  <a:pt x="448978" y="281472"/>
                  <a:pt x="448978" y="296459"/>
                </a:cubicBezTo>
                <a:cubicBezTo>
                  <a:pt x="448978" y="311446"/>
                  <a:pt x="436829" y="323595"/>
                  <a:pt x="421842" y="323595"/>
                </a:cubicBezTo>
                <a:cubicBezTo>
                  <a:pt x="406856" y="323595"/>
                  <a:pt x="394706" y="311446"/>
                  <a:pt x="394706" y="296459"/>
                </a:cubicBezTo>
                <a:cubicBezTo>
                  <a:pt x="394706" y="281472"/>
                  <a:pt x="406856" y="269323"/>
                  <a:pt x="421842" y="269323"/>
                </a:cubicBezTo>
                <a:close/>
                <a:moveTo>
                  <a:pt x="323166" y="269323"/>
                </a:moveTo>
                <a:cubicBezTo>
                  <a:pt x="338152" y="269323"/>
                  <a:pt x="350301" y="281472"/>
                  <a:pt x="350301" y="296459"/>
                </a:cubicBezTo>
                <a:cubicBezTo>
                  <a:pt x="350301" y="311446"/>
                  <a:pt x="338152" y="323595"/>
                  <a:pt x="323166" y="323595"/>
                </a:cubicBezTo>
                <a:cubicBezTo>
                  <a:pt x="308179" y="323595"/>
                  <a:pt x="296030" y="311446"/>
                  <a:pt x="296030" y="296459"/>
                </a:cubicBezTo>
                <a:cubicBezTo>
                  <a:pt x="296030" y="281472"/>
                  <a:pt x="308179" y="269323"/>
                  <a:pt x="323166" y="269323"/>
                </a:cubicBezTo>
                <a:close/>
                <a:moveTo>
                  <a:pt x="224489" y="269323"/>
                </a:moveTo>
                <a:cubicBezTo>
                  <a:pt x="239475" y="269323"/>
                  <a:pt x="251625" y="281472"/>
                  <a:pt x="251625" y="296459"/>
                </a:cubicBezTo>
                <a:cubicBezTo>
                  <a:pt x="251625" y="311446"/>
                  <a:pt x="239475" y="323595"/>
                  <a:pt x="224489" y="323595"/>
                </a:cubicBezTo>
                <a:cubicBezTo>
                  <a:pt x="209502" y="323595"/>
                  <a:pt x="197353" y="311446"/>
                  <a:pt x="197353" y="296459"/>
                </a:cubicBezTo>
                <a:cubicBezTo>
                  <a:pt x="197353" y="281472"/>
                  <a:pt x="209502" y="269323"/>
                  <a:pt x="224489" y="269323"/>
                </a:cubicBezTo>
                <a:close/>
                <a:moveTo>
                  <a:pt x="125812" y="269323"/>
                </a:moveTo>
                <a:cubicBezTo>
                  <a:pt x="140799" y="269323"/>
                  <a:pt x="152948" y="281472"/>
                  <a:pt x="152948" y="296459"/>
                </a:cubicBezTo>
                <a:cubicBezTo>
                  <a:pt x="152948" y="311446"/>
                  <a:pt x="140799" y="323595"/>
                  <a:pt x="125812" y="323595"/>
                </a:cubicBezTo>
                <a:cubicBezTo>
                  <a:pt x="110826" y="323595"/>
                  <a:pt x="98677" y="311446"/>
                  <a:pt x="98677" y="296459"/>
                </a:cubicBezTo>
                <a:cubicBezTo>
                  <a:pt x="98677" y="281472"/>
                  <a:pt x="110826" y="269323"/>
                  <a:pt x="125812" y="269323"/>
                </a:cubicBezTo>
                <a:close/>
                <a:moveTo>
                  <a:pt x="27136" y="269323"/>
                </a:moveTo>
                <a:cubicBezTo>
                  <a:pt x="42122" y="269323"/>
                  <a:pt x="54272" y="281472"/>
                  <a:pt x="54272" y="296459"/>
                </a:cubicBezTo>
                <a:cubicBezTo>
                  <a:pt x="54272" y="311446"/>
                  <a:pt x="42122" y="323595"/>
                  <a:pt x="27136" y="323595"/>
                </a:cubicBezTo>
                <a:cubicBezTo>
                  <a:pt x="12149" y="323595"/>
                  <a:pt x="0" y="311446"/>
                  <a:pt x="0" y="296459"/>
                </a:cubicBezTo>
                <a:cubicBezTo>
                  <a:pt x="0" y="281472"/>
                  <a:pt x="12149" y="269323"/>
                  <a:pt x="27136" y="269323"/>
                </a:cubicBezTo>
                <a:close/>
                <a:moveTo>
                  <a:pt x="619195" y="179549"/>
                </a:moveTo>
                <a:cubicBezTo>
                  <a:pt x="634182" y="179549"/>
                  <a:pt x="646331" y="191698"/>
                  <a:pt x="646331" y="206685"/>
                </a:cubicBezTo>
                <a:cubicBezTo>
                  <a:pt x="646331" y="221671"/>
                  <a:pt x="634182" y="233821"/>
                  <a:pt x="619195" y="233821"/>
                </a:cubicBezTo>
                <a:cubicBezTo>
                  <a:pt x="604209" y="233821"/>
                  <a:pt x="592059" y="221671"/>
                  <a:pt x="592059" y="206685"/>
                </a:cubicBezTo>
                <a:cubicBezTo>
                  <a:pt x="592059" y="191698"/>
                  <a:pt x="604209" y="179549"/>
                  <a:pt x="619195" y="179549"/>
                </a:cubicBezTo>
                <a:close/>
                <a:moveTo>
                  <a:pt x="520519" y="179549"/>
                </a:moveTo>
                <a:cubicBezTo>
                  <a:pt x="535505" y="179549"/>
                  <a:pt x="547654" y="191698"/>
                  <a:pt x="547654" y="206685"/>
                </a:cubicBezTo>
                <a:cubicBezTo>
                  <a:pt x="547654" y="221671"/>
                  <a:pt x="535505" y="233821"/>
                  <a:pt x="520519" y="233821"/>
                </a:cubicBezTo>
                <a:cubicBezTo>
                  <a:pt x="505532" y="233821"/>
                  <a:pt x="493383" y="221671"/>
                  <a:pt x="493383" y="206685"/>
                </a:cubicBezTo>
                <a:cubicBezTo>
                  <a:pt x="493383" y="191698"/>
                  <a:pt x="505532" y="179549"/>
                  <a:pt x="520519" y="179549"/>
                </a:cubicBezTo>
                <a:close/>
                <a:moveTo>
                  <a:pt x="421842" y="179549"/>
                </a:moveTo>
                <a:cubicBezTo>
                  <a:pt x="436829" y="179549"/>
                  <a:pt x="448978" y="191698"/>
                  <a:pt x="448978" y="206685"/>
                </a:cubicBezTo>
                <a:cubicBezTo>
                  <a:pt x="448978" y="221671"/>
                  <a:pt x="436829" y="233821"/>
                  <a:pt x="421842" y="233821"/>
                </a:cubicBezTo>
                <a:cubicBezTo>
                  <a:pt x="406856" y="233821"/>
                  <a:pt x="394706" y="221671"/>
                  <a:pt x="394706" y="206685"/>
                </a:cubicBezTo>
                <a:cubicBezTo>
                  <a:pt x="394706" y="191698"/>
                  <a:pt x="406856" y="179549"/>
                  <a:pt x="421842" y="179549"/>
                </a:cubicBezTo>
                <a:close/>
                <a:moveTo>
                  <a:pt x="323166" y="179549"/>
                </a:moveTo>
                <a:cubicBezTo>
                  <a:pt x="338152" y="179549"/>
                  <a:pt x="350301" y="191698"/>
                  <a:pt x="350301" y="206685"/>
                </a:cubicBezTo>
                <a:cubicBezTo>
                  <a:pt x="350301" y="221671"/>
                  <a:pt x="338152" y="233821"/>
                  <a:pt x="323166" y="233821"/>
                </a:cubicBezTo>
                <a:cubicBezTo>
                  <a:pt x="308179" y="233821"/>
                  <a:pt x="296030" y="221671"/>
                  <a:pt x="296030" y="206685"/>
                </a:cubicBezTo>
                <a:cubicBezTo>
                  <a:pt x="296030" y="191698"/>
                  <a:pt x="308179" y="179549"/>
                  <a:pt x="323166" y="179549"/>
                </a:cubicBezTo>
                <a:close/>
                <a:moveTo>
                  <a:pt x="224489" y="179549"/>
                </a:moveTo>
                <a:cubicBezTo>
                  <a:pt x="239475" y="179549"/>
                  <a:pt x="251625" y="191698"/>
                  <a:pt x="251625" y="206685"/>
                </a:cubicBezTo>
                <a:cubicBezTo>
                  <a:pt x="251625" y="221671"/>
                  <a:pt x="239475" y="233821"/>
                  <a:pt x="224489" y="233821"/>
                </a:cubicBezTo>
                <a:cubicBezTo>
                  <a:pt x="209502" y="233821"/>
                  <a:pt x="197353" y="221671"/>
                  <a:pt x="197353" y="206685"/>
                </a:cubicBezTo>
                <a:cubicBezTo>
                  <a:pt x="197353" y="191698"/>
                  <a:pt x="209502" y="179549"/>
                  <a:pt x="224489" y="179549"/>
                </a:cubicBezTo>
                <a:close/>
                <a:moveTo>
                  <a:pt x="125812" y="179549"/>
                </a:moveTo>
                <a:cubicBezTo>
                  <a:pt x="140799" y="179549"/>
                  <a:pt x="152948" y="191698"/>
                  <a:pt x="152948" y="206685"/>
                </a:cubicBezTo>
                <a:cubicBezTo>
                  <a:pt x="152948" y="221671"/>
                  <a:pt x="140799" y="233821"/>
                  <a:pt x="125812" y="233821"/>
                </a:cubicBezTo>
                <a:cubicBezTo>
                  <a:pt x="110826" y="233821"/>
                  <a:pt x="98677" y="221671"/>
                  <a:pt x="98677" y="206685"/>
                </a:cubicBezTo>
                <a:cubicBezTo>
                  <a:pt x="98677" y="191698"/>
                  <a:pt x="110826" y="179549"/>
                  <a:pt x="125812" y="179549"/>
                </a:cubicBezTo>
                <a:close/>
                <a:moveTo>
                  <a:pt x="27136" y="179549"/>
                </a:moveTo>
                <a:cubicBezTo>
                  <a:pt x="42122" y="179549"/>
                  <a:pt x="54272" y="191698"/>
                  <a:pt x="54272" y="206685"/>
                </a:cubicBezTo>
                <a:cubicBezTo>
                  <a:pt x="54272" y="221671"/>
                  <a:pt x="42122" y="233821"/>
                  <a:pt x="27136" y="233821"/>
                </a:cubicBezTo>
                <a:cubicBezTo>
                  <a:pt x="12149" y="233821"/>
                  <a:pt x="0" y="221671"/>
                  <a:pt x="0" y="206685"/>
                </a:cubicBezTo>
                <a:cubicBezTo>
                  <a:pt x="0" y="191698"/>
                  <a:pt x="12149" y="179549"/>
                  <a:pt x="27136" y="179549"/>
                </a:cubicBezTo>
                <a:close/>
                <a:moveTo>
                  <a:pt x="619195" y="89774"/>
                </a:moveTo>
                <a:cubicBezTo>
                  <a:pt x="634182" y="89774"/>
                  <a:pt x="646331" y="101924"/>
                  <a:pt x="646331" y="116910"/>
                </a:cubicBezTo>
                <a:cubicBezTo>
                  <a:pt x="646331" y="131897"/>
                  <a:pt x="634182" y="144046"/>
                  <a:pt x="619195" y="144046"/>
                </a:cubicBezTo>
                <a:cubicBezTo>
                  <a:pt x="604209" y="144046"/>
                  <a:pt x="592059" y="131897"/>
                  <a:pt x="592059" y="116910"/>
                </a:cubicBezTo>
                <a:cubicBezTo>
                  <a:pt x="592059" y="101924"/>
                  <a:pt x="604209" y="89774"/>
                  <a:pt x="619195" y="89774"/>
                </a:cubicBezTo>
                <a:close/>
                <a:moveTo>
                  <a:pt x="520519" y="89774"/>
                </a:moveTo>
                <a:cubicBezTo>
                  <a:pt x="535505" y="89774"/>
                  <a:pt x="547654" y="101924"/>
                  <a:pt x="547654" y="116910"/>
                </a:cubicBezTo>
                <a:cubicBezTo>
                  <a:pt x="547654" y="131897"/>
                  <a:pt x="535505" y="144046"/>
                  <a:pt x="520519" y="144046"/>
                </a:cubicBezTo>
                <a:cubicBezTo>
                  <a:pt x="505532" y="144046"/>
                  <a:pt x="493383" y="131897"/>
                  <a:pt x="493383" y="116910"/>
                </a:cubicBezTo>
                <a:cubicBezTo>
                  <a:pt x="493383" y="101924"/>
                  <a:pt x="505532" y="89774"/>
                  <a:pt x="520519" y="89774"/>
                </a:cubicBezTo>
                <a:close/>
                <a:moveTo>
                  <a:pt x="421842" y="89774"/>
                </a:moveTo>
                <a:cubicBezTo>
                  <a:pt x="436829" y="89774"/>
                  <a:pt x="448978" y="101924"/>
                  <a:pt x="448978" y="116910"/>
                </a:cubicBezTo>
                <a:cubicBezTo>
                  <a:pt x="448978" y="131897"/>
                  <a:pt x="436829" y="144046"/>
                  <a:pt x="421842" y="144046"/>
                </a:cubicBezTo>
                <a:cubicBezTo>
                  <a:pt x="406856" y="144046"/>
                  <a:pt x="394706" y="131897"/>
                  <a:pt x="394706" y="116910"/>
                </a:cubicBezTo>
                <a:cubicBezTo>
                  <a:pt x="394706" y="101924"/>
                  <a:pt x="406856" y="89774"/>
                  <a:pt x="421842" y="89774"/>
                </a:cubicBezTo>
                <a:close/>
                <a:moveTo>
                  <a:pt x="323166" y="89774"/>
                </a:moveTo>
                <a:cubicBezTo>
                  <a:pt x="338152" y="89774"/>
                  <a:pt x="350301" y="101924"/>
                  <a:pt x="350301" y="116910"/>
                </a:cubicBezTo>
                <a:cubicBezTo>
                  <a:pt x="350301" y="131897"/>
                  <a:pt x="338152" y="144046"/>
                  <a:pt x="323166" y="144046"/>
                </a:cubicBezTo>
                <a:cubicBezTo>
                  <a:pt x="308179" y="144046"/>
                  <a:pt x="296030" y="131897"/>
                  <a:pt x="296030" y="116910"/>
                </a:cubicBezTo>
                <a:cubicBezTo>
                  <a:pt x="296030" y="101924"/>
                  <a:pt x="308179" y="89774"/>
                  <a:pt x="323166" y="89774"/>
                </a:cubicBezTo>
                <a:close/>
                <a:moveTo>
                  <a:pt x="224489" y="89774"/>
                </a:moveTo>
                <a:cubicBezTo>
                  <a:pt x="239475" y="89774"/>
                  <a:pt x="251625" y="101924"/>
                  <a:pt x="251625" y="116910"/>
                </a:cubicBezTo>
                <a:cubicBezTo>
                  <a:pt x="251625" y="131897"/>
                  <a:pt x="239475" y="144046"/>
                  <a:pt x="224489" y="144046"/>
                </a:cubicBezTo>
                <a:cubicBezTo>
                  <a:pt x="209502" y="144046"/>
                  <a:pt x="197353" y="131897"/>
                  <a:pt x="197353" y="116910"/>
                </a:cubicBezTo>
                <a:cubicBezTo>
                  <a:pt x="197353" y="101924"/>
                  <a:pt x="209502" y="89774"/>
                  <a:pt x="224489" y="89774"/>
                </a:cubicBezTo>
                <a:close/>
                <a:moveTo>
                  <a:pt x="125812" y="89774"/>
                </a:moveTo>
                <a:cubicBezTo>
                  <a:pt x="140799" y="89774"/>
                  <a:pt x="152948" y="101924"/>
                  <a:pt x="152948" y="116910"/>
                </a:cubicBezTo>
                <a:cubicBezTo>
                  <a:pt x="152948" y="131897"/>
                  <a:pt x="140799" y="144046"/>
                  <a:pt x="125812" y="144046"/>
                </a:cubicBezTo>
                <a:cubicBezTo>
                  <a:pt x="110826" y="144046"/>
                  <a:pt x="98677" y="131897"/>
                  <a:pt x="98677" y="116910"/>
                </a:cubicBezTo>
                <a:cubicBezTo>
                  <a:pt x="98677" y="101924"/>
                  <a:pt x="110826" y="89774"/>
                  <a:pt x="125812" y="89774"/>
                </a:cubicBezTo>
                <a:close/>
                <a:moveTo>
                  <a:pt x="27136" y="89774"/>
                </a:moveTo>
                <a:cubicBezTo>
                  <a:pt x="42122" y="89774"/>
                  <a:pt x="54272" y="101924"/>
                  <a:pt x="54272" y="116910"/>
                </a:cubicBezTo>
                <a:cubicBezTo>
                  <a:pt x="54272" y="131897"/>
                  <a:pt x="42122" y="144046"/>
                  <a:pt x="27136" y="144046"/>
                </a:cubicBezTo>
                <a:cubicBezTo>
                  <a:pt x="12149" y="144046"/>
                  <a:pt x="0" y="131897"/>
                  <a:pt x="0" y="116910"/>
                </a:cubicBezTo>
                <a:cubicBezTo>
                  <a:pt x="0" y="101924"/>
                  <a:pt x="12149" y="89774"/>
                  <a:pt x="27136" y="89774"/>
                </a:cubicBezTo>
                <a:close/>
                <a:moveTo>
                  <a:pt x="619195" y="0"/>
                </a:moveTo>
                <a:cubicBezTo>
                  <a:pt x="634182" y="0"/>
                  <a:pt x="646331" y="12149"/>
                  <a:pt x="646331" y="27136"/>
                </a:cubicBezTo>
                <a:cubicBezTo>
                  <a:pt x="646331" y="42123"/>
                  <a:pt x="634182" y="54272"/>
                  <a:pt x="619195" y="54272"/>
                </a:cubicBezTo>
                <a:cubicBezTo>
                  <a:pt x="604209" y="54272"/>
                  <a:pt x="592059" y="42123"/>
                  <a:pt x="592059" y="27136"/>
                </a:cubicBezTo>
                <a:cubicBezTo>
                  <a:pt x="592059" y="12149"/>
                  <a:pt x="604209" y="0"/>
                  <a:pt x="619195" y="0"/>
                </a:cubicBezTo>
                <a:close/>
                <a:moveTo>
                  <a:pt x="520519" y="0"/>
                </a:moveTo>
                <a:cubicBezTo>
                  <a:pt x="535505" y="0"/>
                  <a:pt x="547654" y="12149"/>
                  <a:pt x="547654" y="27136"/>
                </a:cubicBezTo>
                <a:cubicBezTo>
                  <a:pt x="547654" y="42123"/>
                  <a:pt x="535505" y="54272"/>
                  <a:pt x="520519" y="54272"/>
                </a:cubicBezTo>
                <a:cubicBezTo>
                  <a:pt x="505532" y="54272"/>
                  <a:pt x="493383" y="42123"/>
                  <a:pt x="493383" y="27136"/>
                </a:cubicBezTo>
                <a:cubicBezTo>
                  <a:pt x="493383" y="12149"/>
                  <a:pt x="505532" y="0"/>
                  <a:pt x="520519" y="0"/>
                </a:cubicBezTo>
                <a:close/>
                <a:moveTo>
                  <a:pt x="421842" y="0"/>
                </a:moveTo>
                <a:cubicBezTo>
                  <a:pt x="436829" y="0"/>
                  <a:pt x="448978" y="12149"/>
                  <a:pt x="448978" y="27136"/>
                </a:cubicBezTo>
                <a:cubicBezTo>
                  <a:pt x="448978" y="42123"/>
                  <a:pt x="436829" y="54272"/>
                  <a:pt x="421842" y="54272"/>
                </a:cubicBezTo>
                <a:cubicBezTo>
                  <a:pt x="406856" y="54272"/>
                  <a:pt x="394706" y="42123"/>
                  <a:pt x="394706" y="27136"/>
                </a:cubicBezTo>
                <a:cubicBezTo>
                  <a:pt x="394706" y="12149"/>
                  <a:pt x="406856" y="0"/>
                  <a:pt x="421842" y="0"/>
                </a:cubicBezTo>
                <a:close/>
                <a:moveTo>
                  <a:pt x="323166" y="0"/>
                </a:moveTo>
                <a:cubicBezTo>
                  <a:pt x="338152" y="0"/>
                  <a:pt x="350301" y="12149"/>
                  <a:pt x="350301" y="27136"/>
                </a:cubicBezTo>
                <a:cubicBezTo>
                  <a:pt x="350301" y="42123"/>
                  <a:pt x="338152" y="54272"/>
                  <a:pt x="323166" y="54272"/>
                </a:cubicBezTo>
                <a:cubicBezTo>
                  <a:pt x="308179" y="54272"/>
                  <a:pt x="296030" y="42123"/>
                  <a:pt x="296030" y="27136"/>
                </a:cubicBezTo>
                <a:cubicBezTo>
                  <a:pt x="296030" y="12149"/>
                  <a:pt x="308179" y="0"/>
                  <a:pt x="323166" y="0"/>
                </a:cubicBezTo>
                <a:close/>
                <a:moveTo>
                  <a:pt x="224489" y="0"/>
                </a:moveTo>
                <a:cubicBezTo>
                  <a:pt x="239475" y="0"/>
                  <a:pt x="251625" y="12149"/>
                  <a:pt x="251625" y="27136"/>
                </a:cubicBezTo>
                <a:cubicBezTo>
                  <a:pt x="251625" y="42123"/>
                  <a:pt x="239475" y="54272"/>
                  <a:pt x="224489" y="54272"/>
                </a:cubicBezTo>
                <a:cubicBezTo>
                  <a:pt x="209502" y="54272"/>
                  <a:pt x="197353" y="42123"/>
                  <a:pt x="197353" y="27136"/>
                </a:cubicBezTo>
                <a:cubicBezTo>
                  <a:pt x="197353" y="12149"/>
                  <a:pt x="209502" y="0"/>
                  <a:pt x="224489" y="0"/>
                </a:cubicBezTo>
                <a:close/>
                <a:moveTo>
                  <a:pt x="125812" y="0"/>
                </a:moveTo>
                <a:cubicBezTo>
                  <a:pt x="140799" y="0"/>
                  <a:pt x="152948" y="12149"/>
                  <a:pt x="152948" y="27136"/>
                </a:cubicBezTo>
                <a:cubicBezTo>
                  <a:pt x="152948" y="42123"/>
                  <a:pt x="140799" y="54272"/>
                  <a:pt x="125812" y="54272"/>
                </a:cubicBezTo>
                <a:cubicBezTo>
                  <a:pt x="110826" y="54272"/>
                  <a:pt x="98677" y="42123"/>
                  <a:pt x="98677" y="27136"/>
                </a:cubicBezTo>
                <a:cubicBezTo>
                  <a:pt x="98677" y="12149"/>
                  <a:pt x="110826" y="0"/>
                  <a:pt x="125812" y="0"/>
                </a:cubicBezTo>
                <a:close/>
                <a:moveTo>
                  <a:pt x="27136" y="0"/>
                </a:moveTo>
                <a:cubicBezTo>
                  <a:pt x="42122" y="0"/>
                  <a:pt x="54272" y="12149"/>
                  <a:pt x="54272" y="27136"/>
                </a:cubicBezTo>
                <a:cubicBezTo>
                  <a:pt x="54272" y="42123"/>
                  <a:pt x="42122" y="54272"/>
                  <a:pt x="27136" y="54272"/>
                </a:cubicBezTo>
                <a:cubicBezTo>
                  <a:pt x="12149" y="54272"/>
                  <a:pt x="0" y="42123"/>
                  <a:pt x="0" y="27136"/>
                </a:cubicBezTo>
                <a:cubicBezTo>
                  <a:pt x="0" y="12149"/>
                  <a:pt x="12149" y="0"/>
                  <a:pt x="27136" y="0"/>
                </a:cubicBezTo>
                <a:close/>
              </a:path>
            </a:pathLst>
          </a:custGeom>
          <a:gradFill>
            <a:gsLst>
              <a:gs pos="0">
                <a:srgbClr val="2E3AFF">
                  <a:alpha val="20000"/>
                </a:srgbClr>
              </a:gs>
              <a:gs pos="100000">
                <a:srgbClr val="008CFB">
                  <a:alpha val="5000"/>
                </a:srgbClr>
              </a:gs>
            </a:gsLst>
            <a:lin ang="2700000" scaled="1"/>
          </a:gradFill>
          <a:ln>
            <a:noFill/>
          </a:ln>
        </p:spPr>
        <p:txBody>
          <a:bodyPr wrap="square" anchor="ctr"/>
          <a:lstStyle>
            <a:lvl1pPr marL="0" lvl="0" algn="l" defTabSz="914400">
              <a:defRPr sz="1800" kern="1200">
                <a:solidFill>
                  <a:schemeClr val="tx1"/>
                </a:solidFill>
                <a:latin typeface="等线"/>
                <a:ea typeface="等线"/>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a:lstStyle>
          <a:p>
            <a:pPr algn="ctr"/>
            <a:endParaRPr lang="zh-CN" altLang="en-US">
              <a:solidFill>
                <a:schemeClr val="lt1"/>
              </a:solidFill>
            </a:endParaRPr>
          </a:p>
        </p:txBody>
      </p:sp>
      <p:sp>
        <p:nvSpPr>
          <p:cNvPr id="31" name="流程图: 接点 30"/>
          <p:cNvSpPr/>
          <p:nvPr/>
        </p:nvSpPr>
        <p:spPr>
          <a:xfrm>
            <a:off x="769124" y="3321402"/>
            <a:ext cx="223859" cy="239661"/>
          </a:xfrm>
          <a:prstGeom prst="flowChartConnector">
            <a:avLst/>
          </a:prstGeom>
          <a:solidFill>
            <a:srgbClr val="000000"/>
          </a:solidFill>
          <a:ln w="12700">
            <a:solidFill>
              <a:srgbClr val="5C5C5C"/>
            </a:solidFill>
            <a:prstDash val="solid"/>
          </a:ln>
        </p:spPr>
        <p:txBody>
          <a:bodyPr anchor="ctr"/>
          <a:lstStyle/>
          <a:p>
            <a:pPr algn="ctr"/>
            <a:endParaRPr/>
          </a:p>
        </p:txBody>
      </p:sp>
      <p:sp>
        <p:nvSpPr>
          <p:cNvPr id="32" name="流程图: 接点 31"/>
          <p:cNvSpPr/>
          <p:nvPr/>
        </p:nvSpPr>
        <p:spPr>
          <a:xfrm>
            <a:off x="769124" y="3855992"/>
            <a:ext cx="223859" cy="239661"/>
          </a:xfrm>
          <a:prstGeom prst="flowChartConnector">
            <a:avLst/>
          </a:prstGeom>
          <a:solidFill>
            <a:srgbClr val="000000"/>
          </a:solidFill>
          <a:ln w="12700">
            <a:solidFill>
              <a:srgbClr val="5C5C5C"/>
            </a:solidFill>
            <a:prstDash val="solid"/>
          </a:ln>
        </p:spPr>
        <p:txBody>
          <a:bodyPr anchor="ctr"/>
          <a:lstStyle/>
          <a:p>
            <a:pPr algn="ctr"/>
            <a:endParaRPr/>
          </a:p>
        </p:txBody>
      </p:sp>
      <p:sp>
        <p:nvSpPr>
          <p:cNvPr id="33" name="流程图: 接点 32"/>
          <p:cNvSpPr/>
          <p:nvPr/>
        </p:nvSpPr>
        <p:spPr>
          <a:xfrm>
            <a:off x="6292752" y="2358408"/>
            <a:ext cx="223859" cy="239661"/>
          </a:xfrm>
          <a:prstGeom prst="flowChartConnector">
            <a:avLst/>
          </a:prstGeom>
          <a:solidFill>
            <a:srgbClr val="000000"/>
          </a:solidFill>
          <a:ln w="12700">
            <a:solidFill>
              <a:srgbClr val="5C5C5C"/>
            </a:solidFill>
            <a:prstDash val="solid"/>
          </a:ln>
        </p:spPr>
        <p:txBody>
          <a:bodyPr anchor="ctr"/>
          <a:lstStyle/>
          <a:p>
            <a:pPr algn="ctr"/>
            <a:endParaRPr/>
          </a:p>
        </p:txBody>
      </p:sp>
      <p:sp>
        <p:nvSpPr>
          <p:cNvPr id="34" name="文本框 33"/>
          <p:cNvSpPr txBox="1"/>
          <p:nvPr/>
        </p:nvSpPr>
        <p:spPr>
          <a:xfrm>
            <a:off x="1175466" y="3257082"/>
            <a:ext cx="2705100" cy="368300"/>
          </a:xfrm>
          <a:prstGeom prst="rect">
            <a:avLst/>
          </a:prstGeom>
          <a:ln w="12700">
            <a:prstDash val="solid"/>
          </a:ln>
        </p:spPr>
        <p:txBody>
          <a:bodyPr>
            <a:spAutoFit/>
          </a:bodyPr>
          <a:lstStyle/>
          <a:p>
            <a:pPr lvl="0"/>
            <a:r>
              <a:rPr lang="en-US" altLang="en-US">
                <a:latin typeface="微软雅黑"/>
                <a:ea typeface="微软雅黑"/>
              </a:rPr>
              <a:t>RIR</a:t>
            </a:r>
            <a:r>
              <a:rPr lang="zh-CN" altLang="zh-CN">
                <a:latin typeface="微软雅黑"/>
                <a:ea typeface="微软雅黑"/>
              </a:rPr>
              <a:t>（房间混响）</a:t>
            </a:r>
          </a:p>
        </p:txBody>
      </p:sp>
      <p:sp>
        <p:nvSpPr>
          <p:cNvPr id="35" name="文本框 34"/>
          <p:cNvSpPr txBox="1"/>
          <p:nvPr/>
        </p:nvSpPr>
        <p:spPr>
          <a:xfrm>
            <a:off x="1184520" y="3813830"/>
            <a:ext cx="3562350" cy="361950"/>
          </a:xfrm>
          <a:prstGeom prst="rect">
            <a:avLst/>
          </a:prstGeom>
          <a:ln w="12700">
            <a:prstDash val="solid"/>
          </a:ln>
        </p:spPr>
        <p:txBody>
          <a:bodyPr>
            <a:spAutoFit/>
          </a:bodyPr>
          <a:lstStyle/>
          <a:p>
            <a:pPr lvl="0"/>
            <a:r>
              <a:rPr lang="en-US" altLang="en-US">
                <a:latin typeface="微软雅黑"/>
                <a:ea typeface="微软雅黑"/>
              </a:rPr>
              <a:t>MUSAN </a:t>
            </a:r>
            <a:r>
              <a:rPr lang="zh-CN" altLang="zh-CN">
                <a:latin typeface="微软雅黑"/>
                <a:ea typeface="微软雅黑"/>
              </a:rPr>
              <a:t>（</a:t>
            </a:r>
            <a:r>
              <a:rPr lang="en-US" altLang="en-US">
                <a:latin typeface="微软雅黑"/>
                <a:ea typeface="微软雅黑"/>
              </a:rPr>
              <a:t>add noise , music</a:t>
            </a:r>
            <a:r>
              <a:rPr lang="zh-CN" altLang="zh-CN">
                <a:latin typeface="微软雅黑"/>
                <a:ea typeface="微软雅黑"/>
              </a:rPr>
              <a:t>）</a:t>
            </a:r>
          </a:p>
        </p:txBody>
      </p:sp>
      <p:sp>
        <p:nvSpPr>
          <p:cNvPr id="36" name="文本框 35"/>
          <p:cNvSpPr txBox="1"/>
          <p:nvPr/>
        </p:nvSpPr>
        <p:spPr>
          <a:xfrm>
            <a:off x="6516611" y="2268516"/>
            <a:ext cx="2876550" cy="361950"/>
          </a:xfrm>
          <a:prstGeom prst="rect">
            <a:avLst/>
          </a:prstGeom>
          <a:ln w="12700">
            <a:prstDash val="solid"/>
          </a:ln>
        </p:spPr>
        <p:txBody>
          <a:bodyPr>
            <a:spAutoFit/>
          </a:bodyPr>
          <a:lstStyle/>
          <a:p>
            <a:pPr lvl="0"/>
            <a:r>
              <a:rPr lang="en-US" altLang="en-US" b="1">
                <a:solidFill>
                  <a:srgbClr val="FF0000"/>
                </a:solidFill>
                <a:latin typeface="微软雅黑"/>
                <a:ea typeface="微软雅黑"/>
              </a:rPr>
              <a:t>SpecAugment</a:t>
            </a:r>
          </a:p>
        </p:txBody>
      </p:sp>
      <p:sp>
        <p:nvSpPr>
          <p:cNvPr id="40" name="文本框 39"/>
          <p:cNvSpPr txBox="1"/>
          <p:nvPr/>
        </p:nvSpPr>
        <p:spPr>
          <a:xfrm>
            <a:off x="992983" y="2521046"/>
            <a:ext cx="2413000" cy="457200"/>
          </a:xfrm>
          <a:prstGeom prst="rect">
            <a:avLst/>
          </a:prstGeom>
          <a:ln w="12700">
            <a:prstDash val="solid"/>
          </a:ln>
        </p:spPr>
        <p:txBody>
          <a:bodyPr>
            <a:spAutoFit/>
          </a:bodyPr>
          <a:lstStyle/>
          <a:p>
            <a:pPr lvl="0"/>
            <a:r>
              <a:rPr lang="en-US" altLang="en-US" sz="2400" b="1">
                <a:solidFill>
                  <a:srgbClr val="1468FC"/>
                </a:solidFill>
                <a:latin typeface="微软雅黑"/>
                <a:ea typeface="微软雅黑"/>
              </a:rPr>
              <a:t> </a:t>
            </a:r>
            <a:r>
              <a:rPr lang="zh-CN" altLang="zh-CN" sz="2400" b="1">
                <a:solidFill>
                  <a:srgbClr val="1468FC"/>
                </a:solidFill>
                <a:latin typeface="微软雅黑"/>
                <a:ea typeface="微软雅黑"/>
              </a:rPr>
              <a:t>常用方法</a:t>
            </a:r>
          </a:p>
        </p:txBody>
      </p:sp>
      <p:sp>
        <p:nvSpPr>
          <p:cNvPr id="46" name="菱形 45"/>
          <p:cNvSpPr/>
          <p:nvPr/>
        </p:nvSpPr>
        <p:spPr>
          <a:xfrm>
            <a:off x="693706" y="2598069"/>
            <a:ext cx="279456" cy="321929"/>
          </a:xfrm>
          <a:prstGeom prst="diamond">
            <a:avLst/>
          </a:prstGeom>
          <a:solidFill>
            <a:srgbClr val="1468FC"/>
          </a:solidFill>
          <a:ln w="12700">
            <a:solidFill>
              <a:srgbClr val="5C5C5C"/>
            </a:solidFill>
            <a:prstDash val="solid"/>
          </a:ln>
        </p:spPr>
        <p:txBody>
          <a:bodyPr anchor="ctr"/>
          <a:lstStyle/>
          <a:p>
            <a:pPr algn="ctr"/>
            <a:endParaRPr/>
          </a:p>
        </p:txBody>
      </p:sp>
      <p:sp>
        <p:nvSpPr>
          <p:cNvPr id="15" name="矩形 14">
            <a:extLst>
              <a:ext uri="{FF2B5EF4-FFF2-40B4-BE49-F238E27FC236}">
                <a16:creationId xmlns:a16="http://schemas.microsoft.com/office/drawing/2014/main" id="{295D890F-D9AC-C2AE-5C3E-E2D71BDD0234}"/>
              </a:ext>
            </a:extLst>
          </p:cNvPr>
          <p:cNvSpPr/>
          <p:nvPr/>
        </p:nvSpPr>
        <p:spPr>
          <a:xfrm flipH="1">
            <a:off x="3708507" y="-16572"/>
            <a:ext cx="2116703" cy="822404"/>
          </a:xfrm>
          <a:prstGeom prst="rect">
            <a:avLst/>
          </a:prstGeom>
          <a:solidFill>
            <a:srgbClr val="F2F2F2"/>
          </a:solidFill>
          <a:ln>
            <a:noFill/>
          </a:ln>
          <a:effectLst>
            <a:outerShdw blurRad="228600" dist="50800" dir="5400000" algn="t" rotWithShape="0">
              <a:srgbClr val="000000">
                <a:alpha val="29000"/>
              </a:srgbClr>
            </a:outerShdw>
          </a:effectLst>
        </p:spPr>
        <p:txBody>
          <a:bodyPr vert="horz" anchor="ctr"/>
          <a:lstStyle/>
          <a:p>
            <a:pPr marL="0" lvl="0" indent="0" algn="ctr" defTabSz="914400">
              <a:lnSpc>
                <a:spcPct val="100000"/>
              </a:lnSpc>
              <a:buNone/>
            </a:pPr>
            <a:r>
              <a:rPr lang="zh-CN" altLang="zh-CN" sz="2000" b="1" i="0" strike="noStrike" spc="0">
                <a:solidFill>
                  <a:srgbClr val="808080"/>
                </a:solidFill>
                <a:latin typeface="微软雅黑"/>
                <a:ea typeface="微软雅黑"/>
              </a:rPr>
              <a:t>项目背景</a:t>
            </a:r>
          </a:p>
        </p:txBody>
      </p:sp>
      <p:sp>
        <p:nvSpPr>
          <p:cNvPr id="16" name="矩形 4">
            <a:extLst>
              <a:ext uri="{FF2B5EF4-FFF2-40B4-BE49-F238E27FC236}">
                <a16:creationId xmlns:a16="http://schemas.microsoft.com/office/drawing/2014/main" id="{F204878E-FCC2-6A00-70BD-30D7436BEA67}"/>
              </a:ext>
            </a:extLst>
          </p:cNvPr>
          <p:cNvSpPr/>
          <p:nvPr/>
        </p:nvSpPr>
        <p:spPr>
          <a:xfrm>
            <a:off x="5825212" y="-9654"/>
            <a:ext cx="2116703" cy="822404"/>
          </a:xfrm>
          <a:prstGeom prst="rect">
            <a:avLst/>
          </a:prstGeom>
          <a:solidFill>
            <a:srgbClr val="008CFB"/>
          </a:solidFill>
          <a:ln>
            <a:noFill/>
          </a:ln>
          <a:effectLst>
            <a:outerShdw blurRad="228600" dist="50800" dir="5400000" algn="t" rotWithShape="0">
              <a:prstClr val="black">
                <a:alpha val="29000"/>
              </a:prstClr>
            </a:outerShdw>
          </a:effectLst>
        </p:spPr>
        <p:txBody>
          <a:bodyPr anchor="ctr"/>
          <a:lstStyle/>
          <a:p>
            <a:pPr algn="ctr"/>
            <a:r>
              <a:rPr lang="zh-CN" altLang="en-US" sz="2000" b="1">
                <a:solidFill>
                  <a:schemeClr val="bg1"/>
                </a:solidFill>
                <a:latin typeface="微软雅黑"/>
                <a:ea typeface="微软雅黑"/>
              </a:rPr>
              <a:t>项目方案</a:t>
            </a:r>
          </a:p>
        </p:txBody>
      </p:sp>
      <p:sp>
        <p:nvSpPr>
          <p:cNvPr id="17" name="矩形 4">
            <a:extLst>
              <a:ext uri="{FF2B5EF4-FFF2-40B4-BE49-F238E27FC236}">
                <a16:creationId xmlns:a16="http://schemas.microsoft.com/office/drawing/2014/main" id="{AB362B1B-491E-E78D-B95B-672C51AA35B9}"/>
              </a:ext>
            </a:extLst>
          </p:cNvPr>
          <p:cNvSpPr/>
          <p:nvPr/>
        </p:nvSpPr>
        <p:spPr>
          <a:xfrm>
            <a:off x="7904480" y="-1"/>
            <a:ext cx="2029515" cy="812751"/>
          </a:xfrm>
          <a:prstGeom prst="rect">
            <a:avLst/>
          </a:prstGeom>
          <a:solidFill>
            <a:schemeClr val="bg1">
              <a:lumMod val="95000"/>
            </a:schemeClr>
          </a:solidFill>
          <a:ln>
            <a:noFill/>
          </a:ln>
          <a:effectLst>
            <a:outerShdw blurRad="228600" dist="50800" dir="5400000" algn="t" rotWithShape="0">
              <a:prstClr val="black">
                <a:alpha val="29000"/>
              </a:prstClr>
            </a:outerShdw>
          </a:effectLst>
        </p:spPr>
        <p:txBody>
          <a:bodyPr anchor="ctr"/>
          <a:lstStyle/>
          <a:p>
            <a:pPr algn="ctr"/>
            <a:r>
              <a:rPr lang="zh-CN" altLang="en-US" sz="2000" b="1">
                <a:solidFill>
                  <a:schemeClr val="bg1">
                    <a:lumMod val="50000"/>
                  </a:schemeClr>
                </a:solidFill>
                <a:latin typeface="微软雅黑"/>
                <a:ea typeface="微软雅黑"/>
              </a:rPr>
              <a:t>总结展望</a:t>
            </a:r>
          </a:p>
        </p:txBody>
      </p:sp>
      <p:sp>
        <p:nvSpPr>
          <p:cNvPr id="18" name="矩形 4">
            <a:extLst>
              <a:ext uri="{FF2B5EF4-FFF2-40B4-BE49-F238E27FC236}">
                <a16:creationId xmlns:a16="http://schemas.microsoft.com/office/drawing/2014/main" id="{1AEA29CA-A955-EA03-DAEE-159D43DB5293}"/>
              </a:ext>
            </a:extLst>
          </p:cNvPr>
          <p:cNvSpPr/>
          <p:nvPr/>
        </p:nvSpPr>
        <p:spPr>
          <a:xfrm>
            <a:off x="9933993" y="10954"/>
            <a:ext cx="2258007" cy="808508"/>
          </a:xfrm>
          <a:prstGeom prst="rect">
            <a:avLst/>
          </a:prstGeom>
          <a:solidFill>
            <a:schemeClr val="bg1">
              <a:lumMod val="95000"/>
            </a:schemeClr>
          </a:solidFill>
          <a:ln>
            <a:noFill/>
          </a:ln>
          <a:effectLst>
            <a:outerShdw blurRad="228600" dist="50800" dir="5400000" algn="t" rotWithShape="0">
              <a:prstClr val="black">
                <a:alpha val="29000"/>
              </a:prstClr>
            </a:outerShdw>
          </a:effectLst>
        </p:spPr>
        <p:txBody>
          <a:bodyPr anchor="ctr"/>
          <a:lstStyle/>
          <a:p>
            <a:pPr algn="ctr"/>
            <a:r>
              <a:rPr lang="zh-CN" altLang="en-US" sz="2000" b="1">
                <a:solidFill>
                  <a:schemeClr val="bg1">
                    <a:lumMod val="50000"/>
                  </a:schemeClr>
                </a:solidFill>
                <a:latin typeface="微软雅黑"/>
                <a:ea typeface="微软雅黑"/>
              </a:rPr>
              <a:t>团队介绍</a:t>
            </a:r>
          </a:p>
        </p:txBody>
      </p:sp>
      <p:sp>
        <p:nvSpPr>
          <p:cNvPr id="20" name="箭头: V 形 19">
            <a:extLst>
              <a:ext uri="{FF2B5EF4-FFF2-40B4-BE49-F238E27FC236}">
                <a16:creationId xmlns:a16="http://schemas.microsoft.com/office/drawing/2014/main" id="{E52416EB-AE4E-40E6-D191-7CBA66048126}"/>
              </a:ext>
            </a:extLst>
          </p:cNvPr>
          <p:cNvSpPr/>
          <p:nvPr/>
        </p:nvSpPr>
        <p:spPr>
          <a:xfrm>
            <a:off x="-352262" y="975361"/>
            <a:ext cx="2650846" cy="546997"/>
          </a:xfrm>
          <a:prstGeom prst="chevron">
            <a:avLst/>
          </a:prstGeom>
          <a:solidFill>
            <a:srgbClr val="008CFB"/>
          </a:solidFill>
          <a:ln w="12700">
            <a:solidFill>
              <a:srgbClr val="00501F"/>
            </a:solidFill>
            <a:prstDash val="solid"/>
            <a:miter/>
          </a:ln>
          <a:effectLst>
            <a:outerShdw blurRad="50800" dist="38100" dir="2700000" algn="tl" rotWithShape="0">
              <a:prstClr val="black">
                <a:alpha val="40000"/>
              </a:prstClr>
            </a:outerShdw>
          </a:effectLst>
        </p:spPr>
        <p:txBody>
          <a:bodyPr anchor="ctr"/>
          <a:lstStyle/>
          <a:p>
            <a:pPr algn="ctr"/>
            <a:r>
              <a:rPr lang="en-US" altLang="zh-CN" sz="2400" b="1">
                <a:solidFill>
                  <a:schemeClr val="bg1"/>
                </a:solidFill>
                <a:latin typeface="微软雅黑"/>
                <a:ea typeface="微软雅黑"/>
              </a:rPr>
              <a:t>2.3 </a:t>
            </a:r>
            <a:r>
              <a:rPr lang="zh-CN" altLang="en-US" sz="2400" b="1">
                <a:solidFill>
                  <a:schemeClr val="bg1"/>
                </a:solidFill>
                <a:latin typeface="微软雅黑"/>
                <a:ea typeface="微软雅黑"/>
              </a:rPr>
              <a:t>数据增强</a:t>
            </a:r>
          </a:p>
        </p:txBody>
      </p:sp>
      <p:sp>
        <p:nvSpPr>
          <p:cNvPr id="48" name="文本框 47"/>
          <p:cNvSpPr txBox="1"/>
          <p:nvPr/>
        </p:nvSpPr>
        <p:spPr>
          <a:xfrm>
            <a:off x="601598" y="1670590"/>
            <a:ext cx="10344150" cy="635000"/>
          </a:xfrm>
          <a:prstGeom prst="rect">
            <a:avLst/>
          </a:prstGeom>
          <a:ln w="12700">
            <a:prstDash val="solid"/>
            <a:miter/>
          </a:ln>
        </p:spPr>
        <p:txBody>
          <a:bodyPr>
            <a:spAutoFit/>
          </a:bodyPr>
          <a:lstStyle/>
          <a:p>
            <a:pPr lvl="0"/>
            <a:r>
              <a:rPr lang="en-US" altLang="en-US"/>
              <a:t>      </a:t>
            </a:r>
            <a:r>
              <a:rPr lang="zh-CN" altLang="zh-CN">
                <a:latin typeface="微软雅黑"/>
                <a:ea typeface="微软雅黑"/>
              </a:rPr>
              <a:t>语音序列的数据增强是指对原始语音数据进行</a:t>
            </a:r>
            <a:r>
              <a:rPr lang="zh-CN" altLang="zh-CN" b="1">
                <a:latin typeface="微软雅黑"/>
                <a:ea typeface="微软雅黑"/>
              </a:rPr>
              <a:t>扩充</a:t>
            </a:r>
            <a:r>
              <a:rPr lang="zh-CN" altLang="zh-CN">
                <a:latin typeface="微软雅黑"/>
                <a:ea typeface="微软雅黑"/>
              </a:rPr>
              <a:t>和</a:t>
            </a:r>
            <a:r>
              <a:rPr lang="zh-CN" altLang="zh-CN" b="1">
                <a:latin typeface="微软雅黑"/>
                <a:ea typeface="微软雅黑"/>
              </a:rPr>
              <a:t>随机变换</a:t>
            </a:r>
            <a:r>
              <a:rPr lang="zh-CN" altLang="zh-CN">
                <a:latin typeface="微软雅黑"/>
                <a:ea typeface="微软雅黑"/>
              </a:rPr>
              <a:t>，生成新的语音数据集，以增加数据的多样性，提高语音模型的</a:t>
            </a:r>
            <a:r>
              <a:rPr lang="zh-CN" altLang="zh-CN" b="1">
                <a:latin typeface="微软雅黑"/>
                <a:ea typeface="微软雅黑"/>
              </a:rPr>
              <a:t>鲁棒性</a:t>
            </a:r>
            <a:r>
              <a:rPr lang="zh-CN" altLang="zh-CN">
                <a:latin typeface="微软雅黑"/>
                <a:ea typeface="微软雅黑"/>
              </a:rPr>
              <a:t>和</a:t>
            </a:r>
            <a:r>
              <a:rPr lang="zh-CN" altLang="zh-CN" b="1">
                <a:latin typeface="微软雅黑"/>
                <a:ea typeface="微软雅黑"/>
              </a:rPr>
              <a:t>泛化能力</a:t>
            </a:r>
            <a:r>
              <a:rPr lang="zh-CN" altLang="zh-CN">
                <a:latin typeface="微软雅黑"/>
                <a:ea typeface="微软雅黑"/>
              </a:rPr>
              <a:t>。</a:t>
            </a:r>
          </a:p>
        </p:txBody>
      </p:sp>
      <p:sp>
        <p:nvSpPr>
          <p:cNvPr id="49" name="流程图: 接点 32"/>
          <p:cNvSpPr/>
          <p:nvPr/>
        </p:nvSpPr>
        <p:spPr>
          <a:xfrm>
            <a:off x="769124" y="4449209"/>
            <a:ext cx="223859" cy="239661"/>
          </a:xfrm>
          <a:prstGeom prst="flowChartConnector">
            <a:avLst/>
          </a:prstGeom>
          <a:solidFill>
            <a:srgbClr val="000000"/>
          </a:solidFill>
          <a:ln w="12700">
            <a:solidFill>
              <a:srgbClr val="5C5C5C"/>
            </a:solidFill>
            <a:prstDash val="solid"/>
          </a:ln>
        </p:spPr>
        <p:txBody>
          <a:bodyPr anchor="ctr"/>
          <a:lstStyle/>
          <a:p>
            <a:pPr algn="ctr"/>
            <a:endParaRPr/>
          </a:p>
        </p:txBody>
      </p:sp>
      <p:sp>
        <p:nvSpPr>
          <p:cNvPr id="50" name="文本框 33"/>
          <p:cNvSpPr txBox="1"/>
          <p:nvPr/>
        </p:nvSpPr>
        <p:spPr>
          <a:xfrm>
            <a:off x="1184520" y="4384890"/>
            <a:ext cx="2705100" cy="368300"/>
          </a:xfrm>
          <a:prstGeom prst="rect">
            <a:avLst/>
          </a:prstGeom>
          <a:ln w="12700">
            <a:prstDash val="solid"/>
          </a:ln>
        </p:spPr>
        <p:txBody>
          <a:bodyPr>
            <a:spAutoFit/>
          </a:bodyPr>
          <a:lstStyle/>
          <a:p>
            <a:pPr lvl="0"/>
            <a:r>
              <a:rPr lang="zh-CN" altLang="zh-CN">
                <a:latin typeface="微软雅黑"/>
                <a:ea typeface="微软雅黑"/>
              </a:rPr>
              <a:t>音量与语速调节</a:t>
            </a:r>
          </a:p>
        </p:txBody>
      </p:sp>
      <p:sp>
        <p:nvSpPr>
          <p:cNvPr id="51" name="文本框 50"/>
          <p:cNvSpPr txBox="1"/>
          <p:nvPr/>
        </p:nvSpPr>
        <p:spPr>
          <a:xfrm>
            <a:off x="323290" y="5437597"/>
            <a:ext cx="4597400" cy="641350"/>
          </a:xfrm>
          <a:prstGeom prst="rect">
            <a:avLst/>
          </a:prstGeom>
          <a:ln w="12700">
            <a:prstDash val="solid"/>
            <a:miter/>
          </a:ln>
        </p:spPr>
        <p:txBody>
          <a:bodyPr>
            <a:spAutoFit/>
          </a:bodyPr>
          <a:lstStyle/>
          <a:p>
            <a:pPr lvl="0"/>
            <a:r>
              <a:rPr lang="en-US" altLang="en-US">
                <a:latin typeface="Microsoft YaHei"/>
                <a:ea typeface="Microsoft YaHei"/>
              </a:rPr>
              <a:t>     </a:t>
            </a:r>
            <a:r>
              <a:rPr lang="zh-CN" altLang="zh-CN">
                <a:latin typeface="Microsoft YaHei"/>
                <a:ea typeface="Microsoft YaHei"/>
              </a:rPr>
              <a:t>以上数据增强策略可以模拟不同的真实环境和说话场景。</a:t>
            </a:r>
          </a:p>
        </p:txBody>
      </p:sp>
      <p:pic>
        <p:nvPicPr>
          <p:cNvPr id="52" name="图片 51"/>
          <p:cNvPicPr>
            <a:picLocks noChangeAspect="1"/>
          </p:cNvPicPr>
          <p:nvPr/>
        </p:nvPicPr>
        <p:blipFill>
          <a:blip r:embed="rId4"/>
          <a:stretch/>
        </p:blipFill>
        <p:spPr>
          <a:xfrm>
            <a:off x="5578956" y="2759034"/>
            <a:ext cx="5606888" cy="3615643"/>
          </a:xfrm>
          <a:prstGeom prst="rect">
            <a:avLst/>
          </a:prstGeom>
        </p:spPr>
      </p:pic>
      <p:pic>
        <p:nvPicPr>
          <p:cNvPr id="2" name="图片 1">
            <a:extLst>
              <a:ext uri="{FF2B5EF4-FFF2-40B4-BE49-F238E27FC236}">
                <a16:creationId xmlns:a16="http://schemas.microsoft.com/office/drawing/2014/main" id="{C9E65F78-D912-767A-C03E-36B46601329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2243" y="146385"/>
            <a:ext cx="3461810" cy="486437"/>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6" name="椭圆 5"/>
          <p:cNvSpPr/>
          <p:nvPr/>
        </p:nvSpPr>
        <p:spPr>
          <a:xfrm>
            <a:off x="10684051" y="1112165"/>
            <a:ext cx="776607" cy="776607"/>
          </a:xfrm>
          <a:prstGeom prst="ellipse">
            <a:avLst/>
          </a:prstGeom>
          <a:gradFill flip="none" rotWithShape="1">
            <a:gsLst>
              <a:gs pos="0">
                <a:srgbClr val="2E3AFF">
                  <a:alpha val="20000"/>
                </a:srgbClr>
              </a:gs>
              <a:gs pos="100000">
                <a:srgbClr val="008CFB">
                  <a:alpha val="5000"/>
                </a:srgbClr>
              </a:gs>
            </a:gsLst>
            <a:lin ang="2700000" scaled="1"/>
          </a:gradFill>
          <a:ln>
            <a:noFill/>
          </a:ln>
        </p:spPr>
        <p:txBody>
          <a:bodyPr anchor="ctr"/>
          <a:lstStyle>
            <a:lvl1pPr marL="0" lvl="0" algn="l" defTabSz="914400">
              <a:defRPr sz="1800" kern="1200">
                <a:solidFill>
                  <a:schemeClr val="tx1"/>
                </a:solidFill>
                <a:latin typeface="等线"/>
                <a:ea typeface="等线"/>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a:lstStyle>
          <a:p>
            <a:pPr algn="ctr"/>
            <a:endParaRPr lang="zh-CN" altLang="en-US">
              <a:solidFill>
                <a:schemeClr val="lt1"/>
              </a:solidFill>
            </a:endParaRPr>
          </a:p>
        </p:txBody>
      </p:sp>
      <p:sp>
        <p:nvSpPr>
          <p:cNvPr id="7" name="椭圆 6"/>
          <p:cNvSpPr/>
          <p:nvPr/>
        </p:nvSpPr>
        <p:spPr>
          <a:xfrm>
            <a:off x="11175969" y="1033156"/>
            <a:ext cx="569378" cy="569378"/>
          </a:xfrm>
          <a:prstGeom prst="ellipse">
            <a:avLst/>
          </a:prstGeom>
          <a:gradFill flip="none" rotWithShape="1">
            <a:gsLst>
              <a:gs pos="0">
                <a:srgbClr val="FC5D00"/>
              </a:gs>
              <a:gs pos="100000">
                <a:srgbClr val="FF9149"/>
              </a:gs>
            </a:gsLst>
            <a:lin ang="2700000" scaled="1"/>
          </a:gradFill>
          <a:ln>
            <a:noFill/>
          </a:ln>
          <a:effectLst>
            <a:outerShdw blurRad="152400" dist="50800" dir="2700000" algn="tl" rotWithShape="0">
              <a:srgbClr val="FC5D00">
                <a:alpha val="20000"/>
              </a:srgbClr>
            </a:outerShdw>
          </a:effectLst>
        </p:spPr>
        <p:txBody>
          <a:bodyPr anchor="ctr"/>
          <a:lstStyle>
            <a:lvl1pPr marL="0" lvl="0" algn="l" defTabSz="914400">
              <a:defRPr sz="1800" kern="1200">
                <a:solidFill>
                  <a:schemeClr val="tx1"/>
                </a:solidFill>
                <a:latin typeface="等线"/>
                <a:ea typeface="等线"/>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a:lstStyle>
          <a:p>
            <a:pPr algn="ctr"/>
            <a:endParaRPr lang="zh-CN" altLang="en-US">
              <a:solidFill>
                <a:schemeClr val="lt1"/>
              </a:solidFill>
            </a:endParaRPr>
          </a:p>
        </p:txBody>
      </p:sp>
      <p:sp>
        <p:nvSpPr>
          <p:cNvPr id="3" name="矩形 2">
            <a:extLst>
              <a:ext uri="{FF2B5EF4-FFF2-40B4-BE49-F238E27FC236}">
                <a16:creationId xmlns:a16="http://schemas.microsoft.com/office/drawing/2014/main" id="{4C68BB97-2729-6F98-FA65-B5EFD2F90F87}"/>
              </a:ext>
            </a:extLst>
          </p:cNvPr>
          <p:cNvSpPr/>
          <p:nvPr/>
        </p:nvSpPr>
        <p:spPr>
          <a:xfrm flipH="1">
            <a:off x="3708507" y="-16572"/>
            <a:ext cx="2116703" cy="822404"/>
          </a:xfrm>
          <a:prstGeom prst="rect">
            <a:avLst/>
          </a:prstGeom>
          <a:solidFill>
            <a:srgbClr val="F2F2F2"/>
          </a:solidFill>
          <a:ln>
            <a:noFill/>
          </a:ln>
          <a:effectLst>
            <a:outerShdw blurRad="228600" dist="50800" dir="5400000" algn="t" rotWithShape="0">
              <a:srgbClr val="000000">
                <a:alpha val="29000"/>
              </a:srgbClr>
            </a:outerShdw>
          </a:effectLst>
        </p:spPr>
        <p:txBody>
          <a:bodyPr vert="horz" anchor="ctr"/>
          <a:lstStyle/>
          <a:p>
            <a:pPr marL="0" lvl="0" indent="0" algn="ctr" defTabSz="914400">
              <a:lnSpc>
                <a:spcPct val="100000"/>
              </a:lnSpc>
              <a:buNone/>
            </a:pPr>
            <a:r>
              <a:rPr lang="zh-CN" altLang="zh-CN" sz="2000" b="1" i="0" strike="noStrike" spc="0">
                <a:solidFill>
                  <a:srgbClr val="808080"/>
                </a:solidFill>
                <a:latin typeface="微软雅黑"/>
                <a:ea typeface="微软雅黑"/>
              </a:rPr>
              <a:t>项目背景</a:t>
            </a:r>
          </a:p>
        </p:txBody>
      </p:sp>
      <p:sp>
        <p:nvSpPr>
          <p:cNvPr id="4" name="矩形 4">
            <a:extLst>
              <a:ext uri="{FF2B5EF4-FFF2-40B4-BE49-F238E27FC236}">
                <a16:creationId xmlns:a16="http://schemas.microsoft.com/office/drawing/2014/main" id="{1F251B6E-AB94-4574-72EC-20F81D313F5D}"/>
              </a:ext>
            </a:extLst>
          </p:cNvPr>
          <p:cNvSpPr/>
          <p:nvPr/>
        </p:nvSpPr>
        <p:spPr>
          <a:xfrm>
            <a:off x="5825212" y="-9654"/>
            <a:ext cx="2116703" cy="822404"/>
          </a:xfrm>
          <a:prstGeom prst="rect">
            <a:avLst/>
          </a:prstGeom>
          <a:solidFill>
            <a:srgbClr val="008CFB"/>
          </a:solidFill>
          <a:ln>
            <a:noFill/>
          </a:ln>
          <a:effectLst>
            <a:outerShdw blurRad="228600" dist="50800" dir="5400000" algn="t" rotWithShape="0">
              <a:prstClr val="black">
                <a:alpha val="29000"/>
              </a:prstClr>
            </a:outerShdw>
          </a:effectLst>
        </p:spPr>
        <p:txBody>
          <a:bodyPr anchor="ctr"/>
          <a:lstStyle/>
          <a:p>
            <a:pPr algn="ctr"/>
            <a:r>
              <a:rPr lang="zh-CN" altLang="en-US" sz="2000" b="1">
                <a:solidFill>
                  <a:schemeClr val="bg1"/>
                </a:solidFill>
                <a:latin typeface="微软雅黑"/>
                <a:ea typeface="微软雅黑"/>
              </a:rPr>
              <a:t>项目方案</a:t>
            </a:r>
          </a:p>
        </p:txBody>
      </p:sp>
      <p:sp>
        <p:nvSpPr>
          <p:cNvPr id="5" name="矩形 4">
            <a:extLst>
              <a:ext uri="{FF2B5EF4-FFF2-40B4-BE49-F238E27FC236}">
                <a16:creationId xmlns:a16="http://schemas.microsoft.com/office/drawing/2014/main" id="{F63260CB-2A40-577E-626A-6353EB49F243}"/>
              </a:ext>
            </a:extLst>
          </p:cNvPr>
          <p:cNvSpPr/>
          <p:nvPr/>
        </p:nvSpPr>
        <p:spPr>
          <a:xfrm>
            <a:off x="7904480" y="-1"/>
            <a:ext cx="2029515" cy="812751"/>
          </a:xfrm>
          <a:prstGeom prst="rect">
            <a:avLst/>
          </a:prstGeom>
          <a:solidFill>
            <a:schemeClr val="bg1">
              <a:lumMod val="95000"/>
            </a:schemeClr>
          </a:solidFill>
          <a:ln>
            <a:noFill/>
          </a:ln>
          <a:effectLst>
            <a:outerShdw blurRad="228600" dist="50800" dir="5400000" algn="t" rotWithShape="0">
              <a:prstClr val="black">
                <a:alpha val="29000"/>
              </a:prstClr>
            </a:outerShdw>
          </a:effectLst>
        </p:spPr>
        <p:txBody>
          <a:bodyPr anchor="ctr"/>
          <a:lstStyle/>
          <a:p>
            <a:pPr algn="ctr"/>
            <a:r>
              <a:rPr lang="zh-CN" altLang="en-US" sz="2000" b="1">
                <a:solidFill>
                  <a:schemeClr val="bg1">
                    <a:lumMod val="50000"/>
                  </a:schemeClr>
                </a:solidFill>
                <a:latin typeface="微软雅黑"/>
                <a:ea typeface="微软雅黑"/>
              </a:rPr>
              <a:t>总结展望</a:t>
            </a:r>
          </a:p>
        </p:txBody>
      </p:sp>
      <p:sp>
        <p:nvSpPr>
          <p:cNvPr id="8" name="矩形 4">
            <a:extLst>
              <a:ext uri="{FF2B5EF4-FFF2-40B4-BE49-F238E27FC236}">
                <a16:creationId xmlns:a16="http://schemas.microsoft.com/office/drawing/2014/main" id="{31676D4C-DE9D-CA44-9337-EE8451C4E266}"/>
              </a:ext>
            </a:extLst>
          </p:cNvPr>
          <p:cNvSpPr/>
          <p:nvPr/>
        </p:nvSpPr>
        <p:spPr>
          <a:xfrm>
            <a:off x="9933993" y="10954"/>
            <a:ext cx="2258007" cy="808508"/>
          </a:xfrm>
          <a:prstGeom prst="rect">
            <a:avLst/>
          </a:prstGeom>
          <a:solidFill>
            <a:schemeClr val="bg1">
              <a:lumMod val="95000"/>
            </a:schemeClr>
          </a:solidFill>
          <a:ln>
            <a:noFill/>
          </a:ln>
          <a:effectLst>
            <a:outerShdw blurRad="228600" dist="50800" dir="5400000" algn="t" rotWithShape="0">
              <a:prstClr val="black">
                <a:alpha val="29000"/>
              </a:prstClr>
            </a:outerShdw>
          </a:effectLst>
        </p:spPr>
        <p:txBody>
          <a:bodyPr anchor="ctr"/>
          <a:lstStyle/>
          <a:p>
            <a:pPr algn="ctr"/>
            <a:r>
              <a:rPr lang="zh-CN" altLang="en-US" sz="2000" b="1">
                <a:solidFill>
                  <a:schemeClr val="bg1">
                    <a:lumMod val="50000"/>
                  </a:schemeClr>
                </a:solidFill>
                <a:latin typeface="微软雅黑"/>
                <a:ea typeface="微软雅黑"/>
              </a:rPr>
              <a:t>团队介绍</a:t>
            </a:r>
          </a:p>
        </p:txBody>
      </p:sp>
      <p:sp>
        <p:nvSpPr>
          <p:cNvPr id="10" name="箭头: V 形 9">
            <a:extLst>
              <a:ext uri="{FF2B5EF4-FFF2-40B4-BE49-F238E27FC236}">
                <a16:creationId xmlns:a16="http://schemas.microsoft.com/office/drawing/2014/main" id="{5409882A-89E1-533B-0FCE-BC6806F475F3}"/>
              </a:ext>
            </a:extLst>
          </p:cNvPr>
          <p:cNvSpPr/>
          <p:nvPr/>
        </p:nvSpPr>
        <p:spPr>
          <a:xfrm>
            <a:off x="-338029" y="953472"/>
            <a:ext cx="2650846" cy="546997"/>
          </a:xfrm>
          <a:prstGeom prst="chevron">
            <a:avLst/>
          </a:prstGeom>
          <a:solidFill>
            <a:srgbClr val="008CFB"/>
          </a:solidFill>
          <a:ln w="12700">
            <a:solidFill>
              <a:srgbClr val="00501F"/>
            </a:solidFill>
            <a:prstDash val="solid"/>
            <a:miter/>
          </a:ln>
          <a:effectLst>
            <a:outerShdw blurRad="50800" dist="38100" dir="2700000" algn="tl" rotWithShape="0">
              <a:prstClr val="black">
                <a:alpha val="40000"/>
              </a:prstClr>
            </a:outerShdw>
          </a:effectLst>
        </p:spPr>
        <p:txBody>
          <a:bodyPr anchor="ctr"/>
          <a:lstStyle/>
          <a:p>
            <a:pPr algn="ctr"/>
            <a:r>
              <a:rPr lang="en-US" altLang="zh-CN" sz="2400" b="1">
                <a:solidFill>
                  <a:schemeClr val="bg1"/>
                </a:solidFill>
                <a:latin typeface="微软雅黑"/>
                <a:ea typeface="微软雅黑"/>
              </a:rPr>
              <a:t>2.4 </a:t>
            </a:r>
            <a:r>
              <a:rPr lang="zh-CN" altLang="en-US" sz="2400" b="1">
                <a:solidFill>
                  <a:schemeClr val="bg1"/>
                </a:solidFill>
                <a:latin typeface="微软雅黑"/>
                <a:ea typeface="微软雅黑"/>
              </a:rPr>
              <a:t>特征提取</a:t>
            </a:r>
          </a:p>
        </p:txBody>
      </p:sp>
      <p:grpSp>
        <p:nvGrpSpPr>
          <p:cNvPr id="38" name="组合 37"/>
          <p:cNvGrpSpPr/>
          <p:nvPr/>
        </p:nvGrpSpPr>
        <p:grpSpPr>
          <a:xfrm>
            <a:off x="7663687" y="2037170"/>
            <a:ext cx="3752850" cy="1773712"/>
            <a:chOff x="8655953" y="2955441"/>
            <a:chExt cx="3752850" cy="1773712"/>
          </a:xfrm>
        </p:grpSpPr>
        <p:sp>
          <p:nvSpPr>
            <p:cNvPr id="30" name="文本框 29"/>
            <p:cNvSpPr txBox="1"/>
            <p:nvPr/>
          </p:nvSpPr>
          <p:spPr>
            <a:xfrm>
              <a:off x="8655953" y="2955441"/>
              <a:ext cx="3752850" cy="336550"/>
            </a:xfrm>
            <a:prstGeom prst="rect">
              <a:avLst/>
            </a:prstGeom>
            <a:ln w="12700">
              <a:prstDash val="solid"/>
            </a:ln>
          </p:spPr>
          <p:txBody>
            <a:bodyPr>
              <a:spAutoFit/>
            </a:bodyPr>
            <a:lstStyle/>
            <a:p>
              <a:pPr lvl="0" algn="ctr"/>
              <a:r>
                <a:rPr lang="en-US" altLang="en-US" sz="1600" b="1">
                  <a:solidFill>
                    <a:srgbClr val="000000"/>
                  </a:solidFill>
                </a:rPr>
                <a:t>Step 2:</a:t>
              </a:r>
              <a:r>
                <a:rPr lang="zh-CN" altLang="zh-CN" sz="1600" b="1">
                  <a:solidFill>
                    <a:srgbClr val="000000"/>
                  </a:solidFill>
                </a:rPr>
                <a:t>快速傅里叶变换</a:t>
              </a:r>
            </a:p>
          </p:txBody>
        </p:sp>
        <p:sp>
          <p:nvSpPr>
            <p:cNvPr id="31" name="文本框 30"/>
            <p:cNvSpPr txBox="1"/>
            <p:nvPr/>
          </p:nvSpPr>
          <p:spPr>
            <a:xfrm>
              <a:off x="8762196" y="3365736"/>
              <a:ext cx="3454400" cy="584775"/>
            </a:xfrm>
            <a:prstGeom prst="rect">
              <a:avLst/>
            </a:prstGeom>
            <a:ln w="12700">
              <a:prstDash val="solid"/>
            </a:ln>
          </p:spPr>
          <p:txBody>
            <a:bodyPr>
              <a:spAutoFit/>
            </a:bodyPr>
            <a:lstStyle/>
            <a:p>
              <a:pPr lvl="0"/>
              <a:r>
                <a:rPr lang="zh-CN" altLang="zh-CN" sz="1600">
                  <a:latin typeface="微软雅黑"/>
                  <a:ea typeface="微软雅黑"/>
                </a:rPr>
                <a:t>将时域信号转为频域信号，我们需要用到快速傅里叶变换</a:t>
              </a:r>
            </a:p>
          </p:txBody>
        </p:sp>
        <p:pic>
          <p:nvPicPr>
            <p:cNvPr id="39" name="图形 38"/>
            <p:cNvPicPr>
              <a:picLocks noChangeAspect="1"/>
            </p:cNvPicPr>
            <p:nvPr/>
          </p:nvPicPr>
          <p:blipFill>
            <a:blip r:embed="rId3">
              <a:extLst>
                <a:ext uri="{96DAC541-7B7A-43D3-8B79-37D633B846F1}">
                  <asvg:svgBlip xmlns:asvg="http://schemas.microsoft.com/office/drawing/2016/SVG/main" r:embed="rId4"/>
                </a:ext>
              </a:extLst>
            </a:blip>
            <a:stretch/>
          </p:blipFill>
          <p:spPr>
            <a:xfrm>
              <a:off x="8935178" y="3941753"/>
              <a:ext cx="2895600" cy="787400"/>
            </a:xfrm>
            <a:prstGeom prst="rect">
              <a:avLst/>
            </a:prstGeom>
          </p:spPr>
        </p:pic>
      </p:grpSp>
      <p:grpSp>
        <p:nvGrpSpPr>
          <p:cNvPr id="33" name="组合 32"/>
          <p:cNvGrpSpPr/>
          <p:nvPr/>
        </p:nvGrpSpPr>
        <p:grpSpPr>
          <a:xfrm>
            <a:off x="349760" y="1481376"/>
            <a:ext cx="5448997" cy="2156370"/>
            <a:chOff x="479273" y="2995381"/>
            <a:chExt cx="5469121" cy="2142469"/>
          </a:xfrm>
        </p:grpSpPr>
        <p:pic>
          <p:nvPicPr>
            <p:cNvPr id="26" name="图片 25"/>
            <p:cNvPicPr>
              <a:picLocks noChangeAspect="1"/>
            </p:cNvPicPr>
            <p:nvPr/>
          </p:nvPicPr>
          <p:blipFill>
            <a:blip r:embed="rId5"/>
            <a:stretch/>
          </p:blipFill>
          <p:spPr>
            <a:xfrm>
              <a:off x="590528" y="3355007"/>
              <a:ext cx="2459271" cy="1708024"/>
            </a:xfrm>
            <a:prstGeom prst="rect">
              <a:avLst/>
            </a:prstGeom>
          </p:spPr>
        </p:pic>
        <p:sp>
          <p:nvSpPr>
            <p:cNvPr id="29" name="文本框 28"/>
            <p:cNvSpPr txBox="1"/>
            <p:nvPr/>
          </p:nvSpPr>
          <p:spPr>
            <a:xfrm>
              <a:off x="1391791" y="2995381"/>
              <a:ext cx="3479904" cy="330595"/>
            </a:xfrm>
            <a:prstGeom prst="rect">
              <a:avLst/>
            </a:prstGeom>
            <a:ln w="12700">
              <a:prstDash val="solid"/>
            </a:ln>
          </p:spPr>
          <p:txBody>
            <a:bodyPr>
              <a:spAutoFit/>
            </a:bodyPr>
            <a:lstStyle/>
            <a:p>
              <a:pPr lvl="0" algn="ctr"/>
              <a:r>
                <a:rPr lang="en-US" altLang="en-US" sz="1600" b="1">
                  <a:solidFill>
                    <a:srgbClr val="000000"/>
                  </a:solidFill>
                </a:rPr>
                <a:t>Step 1</a:t>
              </a:r>
              <a:r>
                <a:rPr lang="zh-CN" altLang="zh-CN" sz="1600" b="1">
                  <a:solidFill>
                    <a:srgbClr val="000000"/>
                  </a:solidFill>
                </a:rPr>
                <a:t>：分帧与加窗</a:t>
              </a:r>
            </a:p>
          </p:txBody>
        </p:sp>
        <p:sp>
          <p:nvSpPr>
            <p:cNvPr id="34" name="矩形 33"/>
            <p:cNvSpPr/>
            <p:nvPr/>
          </p:nvSpPr>
          <p:spPr>
            <a:xfrm>
              <a:off x="479273" y="4526368"/>
              <a:ext cx="912518" cy="611482"/>
            </a:xfrm>
            <a:prstGeom prst="rect">
              <a:avLst/>
            </a:prstGeom>
            <a:solidFill>
              <a:srgbClr val="FFFFFF"/>
            </a:solidFill>
            <a:ln w="0"/>
          </p:spPr>
          <p:txBody>
            <a:bodyPr anchor="ctr"/>
            <a:lstStyle/>
            <a:p>
              <a:pPr algn="ctr"/>
              <a:endParaRPr/>
            </a:p>
          </p:txBody>
        </p:sp>
        <p:sp>
          <p:nvSpPr>
            <p:cNvPr id="35" name="文本框 34"/>
            <p:cNvSpPr txBox="1"/>
            <p:nvPr/>
          </p:nvSpPr>
          <p:spPr>
            <a:xfrm>
              <a:off x="554313" y="4474008"/>
              <a:ext cx="1052595" cy="430887"/>
            </a:xfrm>
            <a:prstGeom prst="rect">
              <a:avLst/>
            </a:prstGeom>
            <a:ln w="12700">
              <a:prstDash val="solid"/>
            </a:ln>
          </p:spPr>
          <p:txBody>
            <a:bodyPr wrap="square">
              <a:spAutoFit/>
            </a:bodyPr>
            <a:lstStyle/>
            <a:p>
              <a:pPr lvl="0"/>
              <a:r>
                <a:rPr lang="en-US" altLang="en-US" sz="1100" b="1">
                  <a:latin typeface="微软雅黑"/>
                </a:rPr>
                <a:t>Analysis</a:t>
              </a:r>
            </a:p>
            <a:p>
              <a:pPr lvl="0"/>
              <a:r>
                <a:rPr lang="en-US" altLang="en-US" sz="1100" b="1">
                  <a:latin typeface="微软雅黑"/>
                </a:rPr>
                <a:t>windows</a:t>
              </a:r>
            </a:p>
          </p:txBody>
        </p:sp>
        <p:pic>
          <p:nvPicPr>
            <p:cNvPr id="28" name="图片 27"/>
            <p:cNvPicPr>
              <a:picLocks noChangeAspect="1"/>
            </p:cNvPicPr>
            <p:nvPr/>
          </p:nvPicPr>
          <p:blipFill rotWithShape="1">
            <a:blip r:embed="rId6"/>
            <a:srcRect b="14423"/>
            <a:stretch/>
          </p:blipFill>
          <p:spPr>
            <a:xfrm>
              <a:off x="3214312" y="3356676"/>
              <a:ext cx="2734082" cy="1524262"/>
            </a:xfrm>
            <a:prstGeom prst="rect">
              <a:avLst/>
            </a:prstGeom>
          </p:spPr>
        </p:pic>
      </p:grpSp>
      <p:sp>
        <p:nvSpPr>
          <p:cNvPr id="13" name="文本框 12"/>
          <p:cNvSpPr txBox="1"/>
          <p:nvPr/>
        </p:nvSpPr>
        <p:spPr>
          <a:xfrm>
            <a:off x="3983080" y="3447614"/>
            <a:ext cx="1443789" cy="769441"/>
          </a:xfrm>
          <a:prstGeom prst="rect">
            <a:avLst/>
          </a:prstGeom>
          <a:noFill/>
        </p:spPr>
        <p:txBody>
          <a:bodyPr wrap="square">
            <a:spAutoFit/>
          </a:bodyPr>
          <a:lstStyle/>
          <a:p>
            <a:pPr lvl="0"/>
            <a:r>
              <a:rPr lang="en-US" altLang="en-US" sz="1100" b="1" dirty="0">
                <a:latin typeface="微软雅黑"/>
                <a:ea typeface="等线"/>
              </a:rPr>
              <a:t>Samples</a:t>
            </a:r>
          </a:p>
          <a:p>
            <a:pPr lvl="0"/>
            <a:r>
              <a:rPr lang="en-US" altLang="en-US" sz="1100" b="1" dirty="0">
                <a:latin typeface="微软雅黑"/>
                <a:ea typeface="等线"/>
              </a:rPr>
              <a:t>Hamming Windows</a:t>
            </a:r>
          </a:p>
          <a:p>
            <a:endParaRPr lang="zh-CN" altLang="en-US" sz="1100" dirty="0"/>
          </a:p>
        </p:txBody>
      </p:sp>
      <p:grpSp>
        <p:nvGrpSpPr>
          <p:cNvPr id="47" name="组合 46"/>
          <p:cNvGrpSpPr/>
          <p:nvPr/>
        </p:nvGrpSpPr>
        <p:grpSpPr>
          <a:xfrm>
            <a:off x="7612977" y="4483313"/>
            <a:ext cx="3719339" cy="2289947"/>
            <a:chOff x="414177" y="1124784"/>
            <a:chExt cx="4620340" cy="3264498"/>
          </a:xfrm>
        </p:grpSpPr>
        <p:sp>
          <p:nvSpPr>
            <p:cNvPr id="48" name="文本框 47"/>
            <p:cNvSpPr txBox="1"/>
            <p:nvPr/>
          </p:nvSpPr>
          <p:spPr>
            <a:xfrm>
              <a:off x="858092" y="1124784"/>
              <a:ext cx="3754818" cy="474347"/>
            </a:xfrm>
            <a:prstGeom prst="rect">
              <a:avLst/>
            </a:prstGeom>
            <a:ln w="12700">
              <a:prstDash val="solid"/>
            </a:ln>
            <a:effectLst>
              <a:softEdge rad="0"/>
            </a:effectLst>
          </p:spPr>
          <p:txBody>
            <a:bodyPr>
              <a:spAutoFit/>
            </a:bodyPr>
            <a:lstStyle/>
            <a:p>
              <a:pPr lvl="0" algn="ctr"/>
              <a:r>
                <a:rPr lang="en-US" altLang="en-US" sz="1600" b="1">
                  <a:solidFill>
                    <a:srgbClr val="000000"/>
                  </a:solidFill>
                </a:rPr>
                <a:t>Step 3:</a:t>
              </a:r>
              <a:r>
                <a:rPr lang="zh-CN" altLang="zh-CN" sz="1600" b="1">
                  <a:solidFill>
                    <a:srgbClr val="000000"/>
                  </a:solidFill>
                </a:rPr>
                <a:t>计算能量谱</a:t>
              </a:r>
            </a:p>
          </p:txBody>
        </p:sp>
        <p:pic>
          <p:nvPicPr>
            <p:cNvPr id="49" name="图片 48"/>
            <p:cNvPicPr>
              <a:picLocks noChangeAspect="1"/>
            </p:cNvPicPr>
            <p:nvPr/>
          </p:nvPicPr>
          <p:blipFill>
            <a:blip r:embed="rId7"/>
            <a:stretch/>
          </p:blipFill>
          <p:spPr>
            <a:xfrm>
              <a:off x="414177" y="1617078"/>
              <a:ext cx="4620340" cy="2772204"/>
            </a:xfrm>
            <a:prstGeom prst="rect">
              <a:avLst/>
            </a:prstGeom>
            <a:effectLst>
              <a:softEdge rad="127000"/>
            </a:effectLst>
          </p:spPr>
        </p:pic>
      </p:grpSp>
      <p:grpSp>
        <p:nvGrpSpPr>
          <p:cNvPr id="51" name="组合 50"/>
          <p:cNvGrpSpPr/>
          <p:nvPr/>
        </p:nvGrpSpPr>
        <p:grpSpPr>
          <a:xfrm>
            <a:off x="2591441" y="4483313"/>
            <a:ext cx="3988662" cy="2094239"/>
            <a:chOff x="6065490" y="1192923"/>
            <a:chExt cx="4017349" cy="2094239"/>
          </a:xfrm>
        </p:grpSpPr>
        <p:sp>
          <p:nvSpPr>
            <p:cNvPr id="52" name="文本框 51"/>
            <p:cNvSpPr txBox="1"/>
            <p:nvPr/>
          </p:nvSpPr>
          <p:spPr>
            <a:xfrm>
              <a:off x="6065490" y="1192923"/>
              <a:ext cx="3415288" cy="336550"/>
            </a:xfrm>
            <a:prstGeom prst="rect">
              <a:avLst/>
            </a:prstGeom>
            <a:ln w="12700">
              <a:prstDash val="solid"/>
            </a:ln>
          </p:spPr>
          <p:txBody>
            <a:bodyPr wrap="square">
              <a:spAutoFit/>
            </a:bodyPr>
            <a:lstStyle/>
            <a:p>
              <a:pPr lvl="0" algn="ctr"/>
              <a:r>
                <a:rPr lang="en-US" altLang="en-US" sz="1600" b="1">
                  <a:solidFill>
                    <a:srgbClr val="000000"/>
                  </a:solidFill>
                </a:rPr>
                <a:t>Step 4:</a:t>
              </a:r>
              <a:r>
                <a:rPr lang="zh-CN" altLang="zh-CN" sz="1600" b="1">
                  <a:solidFill>
                    <a:srgbClr val="000000"/>
                  </a:solidFill>
                </a:rPr>
                <a:t>通过</a:t>
              </a:r>
              <a:r>
                <a:rPr lang="en-US" altLang="en-US" sz="1600" b="1">
                  <a:solidFill>
                    <a:srgbClr val="000000"/>
                  </a:solidFill>
                </a:rPr>
                <a:t>Mel</a:t>
              </a:r>
              <a:r>
                <a:rPr lang="zh-CN" altLang="zh-CN" sz="1600" b="1">
                  <a:solidFill>
                    <a:srgbClr val="000000"/>
                  </a:solidFill>
                </a:rPr>
                <a:t>滤波器组</a:t>
              </a:r>
            </a:p>
          </p:txBody>
        </p:sp>
        <p:pic>
          <p:nvPicPr>
            <p:cNvPr id="53" name="图片 52"/>
            <p:cNvPicPr>
              <a:picLocks noChangeAspect="1"/>
            </p:cNvPicPr>
            <p:nvPr/>
          </p:nvPicPr>
          <p:blipFill>
            <a:blip r:embed="rId8"/>
            <a:stretch/>
          </p:blipFill>
          <p:spPr>
            <a:xfrm>
              <a:off x="6211054" y="1884529"/>
              <a:ext cx="3266623" cy="1402633"/>
            </a:xfrm>
            <a:prstGeom prst="rect">
              <a:avLst/>
            </a:prstGeom>
          </p:spPr>
        </p:pic>
        <p:sp>
          <p:nvSpPr>
            <p:cNvPr id="54" name="文本框 53"/>
            <p:cNvSpPr txBox="1"/>
            <p:nvPr/>
          </p:nvSpPr>
          <p:spPr>
            <a:xfrm>
              <a:off x="6615739" y="1603725"/>
              <a:ext cx="3467100" cy="338554"/>
            </a:xfrm>
            <a:prstGeom prst="rect">
              <a:avLst/>
            </a:prstGeom>
            <a:ln w="12700">
              <a:prstDash val="solid"/>
            </a:ln>
          </p:spPr>
          <p:txBody>
            <a:bodyPr>
              <a:spAutoFit/>
            </a:bodyPr>
            <a:lstStyle/>
            <a:p>
              <a:pPr lvl="0"/>
              <a:r>
                <a:rPr lang="zh-CN" altLang="zh-CN" sz="1600">
                  <a:latin typeface="微软雅黑"/>
                  <a:ea typeface="微软雅黑"/>
                </a:rPr>
                <a:t>得到一组一维的特征向量</a:t>
              </a:r>
            </a:p>
          </p:txBody>
        </p:sp>
      </p:grpSp>
      <p:pic>
        <p:nvPicPr>
          <p:cNvPr id="15" name="图片 14"/>
          <p:cNvPicPr>
            <a:picLocks noChangeAspect="1"/>
          </p:cNvPicPr>
          <p:nvPr/>
        </p:nvPicPr>
        <p:blipFill>
          <a:blip r:embed="rId9"/>
          <a:stretch>
            <a:fillRect/>
          </a:stretch>
        </p:blipFill>
        <p:spPr>
          <a:xfrm>
            <a:off x="36368" y="4649683"/>
            <a:ext cx="1590897" cy="2200582"/>
          </a:xfrm>
          <a:prstGeom prst="rect">
            <a:avLst/>
          </a:prstGeom>
        </p:spPr>
      </p:pic>
      <p:sp>
        <p:nvSpPr>
          <p:cNvPr id="16" name="右箭头 15"/>
          <p:cNvSpPr/>
          <p:nvPr/>
        </p:nvSpPr>
        <p:spPr>
          <a:xfrm>
            <a:off x="5979262" y="2686434"/>
            <a:ext cx="1490918" cy="254542"/>
          </a:xfrm>
          <a:prstGeom prst="rightArrow">
            <a:avLst/>
          </a:prstGeom>
          <a:solidFill>
            <a:srgbClr val="E9E9E9"/>
          </a:solidFill>
          <a:ln w="12700" cap="flat" cmpd="sng">
            <a:solidFill>
              <a:srgbClr val="223962"/>
            </a:solidFill>
            <a:prstDash val="sysDot"/>
            <a:miter/>
          </a:ln>
          <a:effectLst>
            <a:outerShdw blurRad="76200" dist="127000" dir="2700000">
              <a:srgbClr val="000000">
                <a:alpha val="40000"/>
              </a:srgbClr>
            </a:outerShdw>
            <a:reflection stA="52000" endA="300" endPos="35000" dir="5400000" sy="-100000" rotWithShape="0"/>
          </a:effectLst>
        </p:spPr>
        <p:txBody>
          <a:bodyPr anchor="ctr"/>
          <a:lstStyle/>
          <a:p>
            <a:pPr algn="ctr"/>
            <a:endParaRPr lang="zh-CN" altLang="en-US">
              <a:solidFill>
                <a:schemeClr val="lt1"/>
              </a:solidFill>
            </a:endParaRPr>
          </a:p>
        </p:txBody>
      </p:sp>
      <p:sp>
        <p:nvSpPr>
          <p:cNvPr id="17" name="下箭头 16"/>
          <p:cNvSpPr/>
          <p:nvPr/>
        </p:nvSpPr>
        <p:spPr>
          <a:xfrm>
            <a:off x="9340002" y="3712551"/>
            <a:ext cx="224517" cy="659765"/>
          </a:xfrm>
          <a:prstGeom prst="downArrow">
            <a:avLst>
              <a:gd name="adj1" fmla="val 64011"/>
              <a:gd name="adj2" fmla="val 50000"/>
            </a:avLst>
          </a:prstGeom>
          <a:solidFill>
            <a:srgbClr val="E9E9E9"/>
          </a:solidFill>
          <a:ln w="12700" cap="flat" cmpd="sng">
            <a:solidFill>
              <a:schemeClr val="accent1">
                <a:shade val="50000"/>
              </a:schemeClr>
            </a:solidFill>
            <a:prstDash val="sysDot"/>
            <a:miter/>
          </a:ln>
          <a:effectLst>
            <a:outerShdw blurRad="76200" dist="127000" dir="2700000">
              <a:srgbClr val="000000">
                <a:alpha val="40000"/>
              </a:srgbClr>
            </a:outerShdw>
          </a:effectLst>
        </p:spPr>
        <p:txBody>
          <a:bodyPr anchor="ctr"/>
          <a:lstStyle/>
          <a:p>
            <a:pPr algn="ctr"/>
            <a:endParaRPr lang="zh-CN" altLang="en-US">
              <a:solidFill>
                <a:schemeClr val="lt1"/>
              </a:solidFill>
            </a:endParaRPr>
          </a:p>
        </p:txBody>
      </p:sp>
      <p:sp>
        <p:nvSpPr>
          <p:cNvPr id="56" name="右箭头 55"/>
          <p:cNvSpPr/>
          <p:nvPr/>
        </p:nvSpPr>
        <p:spPr>
          <a:xfrm rot="10800000">
            <a:off x="1396732" y="5628286"/>
            <a:ext cx="1194709" cy="246161"/>
          </a:xfrm>
          <a:prstGeom prst="rightArrow">
            <a:avLst/>
          </a:prstGeom>
          <a:solidFill>
            <a:srgbClr val="E9E9E9"/>
          </a:solidFill>
          <a:ln w="12700" cap="flat" cmpd="sng">
            <a:solidFill>
              <a:schemeClr val="accent1">
                <a:shade val="50000"/>
              </a:schemeClr>
            </a:solidFill>
            <a:prstDash val="sysDot"/>
            <a:miter/>
          </a:ln>
          <a:effectLst>
            <a:outerShdw blurRad="76200" dist="127000" dir="19200000">
              <a:srgbClr val="000000">
                <a:alpha val="40000"/>
              </a:srgbClr>
            </a:outerShdw>
          </a:effectLst>
        </p:spPr>
        <p:txBody>
          <a:bodyPr anchor="ctr"/>
          <a:lstStyle/>
          <a:p>
            <a:pPr algn="ctr"/>
            <a:endParaRPr lang="zh-CN" altLang="en-US">
              <a:solidFill>
                <a:schemeClr val="lt1"/>
              </a:solidFill>
            </a:endParaRPr>
          </a:p>
        </p:txBody>
      </p:sp>
      <p:sp>
        <p:nvSpPr>
          <p:cNvPr id="57" name="右箭头 15"/>
          <p:cNvSpPr/>
          <p:nvPr/>
        </p:nvSpPr>
        <p:spPr>
          <a:xfrm rot="10800000">
            <a:off x="5982341" y="5619906"/>
            <a:ext cx="1490918" cy="254542"/>
          </a:xfrm>
          <a:prstGeom prst="rightArrow">
            <a:avLst/>
          </a:prstGeom>
          <a:solidFill>
            <a:srgbClr val="E9E9E9"/>
          </a:solidFill>
          <a:ln w="12700" cap="flat" cmpd="sng">
            <a:solidFill>
              <a:srgbClr val="223962"/>
            </a:solidFill>
            <a:prstDash val="sysDot"/>
            <a:miter/>
          </a:ln>
          <a:effectLst>
            <a:outerShdw blurRad="76200" dist="127000" dir="17940000">
              <a:srgbClr val="000000">
                <a:alpha val="40000"/>
              </a:srgbClr>
            </a:outerShdw>
          </a:effectLst>
        </p:spPr>
        <p:txBody>
          <a:bodyPr anchor="ctr"/>
          <a:lstStyle/>
          <a:p>
            <a:pPr algn="ctr"/>
            <a:endParaRPr lang="zh-CN" altLang="en-US">
              <a:solidFill>
                <a:schemeClr val="lt1"/>
              </a:solidFill>
            </a:endParaRPr>
          </a:p>
        </p:txBody>
      </p:sp>
      <p:pic>
        <p:nvPicPr>
          <p:cNvPr id="2" name="图片 1">
            <a:extLst>
              <a:ext uri="{FF2B5EF4-FFF2-40B4-BE49-F238E27FC236}">
                <a16:creationId xmlns:a16="http://schemas.microsoft.com/office/drawing/2014/main" id="{C67B24B9-DD91-A316-6169-FFFCAB8B1ED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32243" y="146385"/>
            <a:ext cx="3461810" cy="48643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1000"/>
                                        <p:tgtEl>
                                          <p:spTgt spid="33"/>
                                        </p:tgtEl>
                                      </p:cBhvr>
                                    </p:animEffect>
                                    <p:anim calcmode="lin" valueType="num">
                                      <p:cBhvr>
                                        <p:cTn id="8" dur="1000"/>
                                        <p:tgtEl>
                                          <p:spTgt spid="33"/>
                                        </p:tgtEl>
                                        <p:attrNameLst>
                                          <p:attrName>ppt_x</p:attrName>
                                        </p:attrNameLst>
                                      </p:cBhvr>
                                      <p:tavLst>
                                        <p:tav tm="0">
                                          <p:val>
                                            <p:strVal val="ppt_x"/>
                                          </p:val>
                                        </p:tav>
                                        <p:tav tm="100000">
                                          <p:val>
                                            <p:strVal val="ppt_x"/>
                                          </p:val>
                                        </p:tav>
                                      </p:tavLst>
                                    </p:anim>
                                    <p:anim calcmode="lin" valueType="num">
                                      <p:cBhvr>
                                        <p:cTn id="9" dur="1000"/>
                                        <p:tgtEl>
                                          <p:spTgt spid="33"/>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50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1000"/>
                                        <p:tgtEl>
                                          <p:spTgt spid="13"/>
                                        </p:tgtEl>
                                      </p:cBhvr>
                                    </p:animEffect>
                                    <p:anim calcmode="lin" valueType="num">
                                      <p:cBhvr>
                                        <p:cTn id="13" dur="1000"/>
                                        <p:tgtEl>
                                          <p:spTgt spid="13"/>
                                        </p:tgtEl>
                                        <p:attrNameLst>
                                          <p:attrName>ppt_x</p:attrName>
                                        </p:attrNameLst>
                                      </p:cBhvr>
                                      <p:tavLst>
                                        <p:tav tm="0">
                                          <p:val>
                                            <p:strVal val="ppt_x"/>
                                          </p:val>
                                        </p:tav>
                                        <p:tav tm="100000">
                                          <p:val>
                                            <p:strVal val="ppt_x"/>
                                          </p:val>
                                        </p:tav>
                                      </p:tavLst>
                                    </p:anim>
                                    <p:anim calcmode="lin" valueType="num">
                                      <p:cBhvr>
                                        <p:cTn id="14" dur="1000"/>
                                        <p:tgtEl>
                                          <p:spTgt spid="13"/>
                                        </p:tgtEl>
                                        <p:attrNameLst>
                                          <p:attrName>ppt_y</p:attrName>
                                        </p:attrNameLst>
                                      </p:cBhvr>
                                      <p:tavLst>
                                        <p:tav tm="0">
                                          <p:val>
                                            <p:strVal val="ppt_y+.1"/>
                                          </p:val>
                                        </p:tav>
                                        <p:tav tm="100000">
                                          <p:val>
                                            <p:strVal val="ppt_y"/>
                                          </p:val>
                                        </p:tav>
                                      </p:tavLst>
                                    </p:anim>
                                  </p:childTnLst>
                                </p:cTn>
                              </p:par>
                            </p:childTnLst>
                          </p:cTn>
                        </p:par>
                        <p:par>
                          <p:cTn id="15" fill="hold">
                            <p:stCondLst>
                              <p:cond delay="1500"/>
                            </p:stCondLst>
                            <p:childTnLst>
                              <p:par>
                                <p:cTn id="16" presetID="17" presetClass="entr" presetSubtype="8" fill="hold" nodeType="afterEffect">
                                  <p:stCondLst>
                                    <p:cond delay="500"/>
                                  </p:stCondLst>
                                  <p:childTnLst>
                                    <p:set>
                                      <p:cBhvr>
                                        <p:cTn id="17" dur="1" fill="hold">
                                          <p:stCondLst>
                                            <p:cond delay="0"/>
                                          </p:stCondLst>
                                        </p:cTn>
                                        <p:tgtEl>
                                          <p:spTgt spid="16"/>
                                        </p:tgtEl>
                                        <p:attrNameLst>
                                          <p:attrName>style.visibility</p:attrName>
                                        </p:attrNameLst>
                                      </p:cBhvr>
                                      <p:to>
                                        <p:strVal val="visible"/>
                                      </p:to>
                                    </p:set>
                                    <p:anim calcmode="lin" valueType="num">
                                      <p:cBhvr>
                                        <p:cTn id="18" dur="500" fill="hold"/>
                                        <p:tgtEl>
                                          <p:spTgt spid="16"/>
                                        </p:tgtEl>
                                        <p:attrNameLst>
                                          <p:attrName>ppt_x</p:attrName>
                                        </p:attrNameLst>
                                      </p:cBhvr>
                                      <p:tavLst>
                                        <p:tav tm="0">
                                          <p:val>
                                            <p:strVal val="#ppt_x-#ppt_w/2"/>
                                          </p:val>
                                        </p:tav>
                                        <p:tav tm="100000">
                                          <p:val>
                                            <p:strVal val="#ppt_x"/>
                                          </p:val>
                                        </p:tav>
                                      </p:tavLst>
                                    </p:anim>
                                    <p:anim calcmode="lin" valueType="num">
                                      <p:cBhvr>
                                        <p:cTn id="19" dur="500" fill="hold"/>
                                        <p:tgtEl>
                                          <p:spTgt spid="16"/>
                                        </p:tgtEl>
                                        <p:attrNameLst>
                                          <p:attrName>ppt_y</p:attrName>
                                        </p:attrNameLst>
                                      </p:cBhvr>
                                      <p:tavLst>
                                        <p:tav tm="0">
                                          <p:val>
                                            <p:strVal val="#ppt_y"/>
                                          </p:val>
                                        </p:tav>
                                        <p:tav tm="100000">
                                          <p:val>
                                            <p:strVal val="#ppt_y"/>
                                          </p:val>
                                        </p:tav>
                                      </p:tavLst>
                                    </p:anim>
                                    <p:anim calcmode="lin" valueType="num">
                                      <p:cBhvr>
                                        <p:cTn id="20" dur="500" fill="hold"/>
                                        <p:tgtEl>
                                          <p:spTgt spid="16"/>
                                        </p:tgtEl>
                                        <p:attrNameLst>
                                          <p:attrName>ppt_w</p:attrName>
                                        </p:attrNameLst>
                                      </p:cBhvr>
                                      <p:tavLst>
                                        <p:tav tm="0">
                                          <p:val>
                                            <p:fltVal val="0"/>
                                          </p:val>
                                        </p:tav>
                                        <p:tav tm="100000">
                                          <p:val>
                                            <p:strVal val="#ppt_w"/>
                                          </p:val>
                                        </p:tav>
                                      </p:tavLst>
                                    </p:anim>
                                    <p:anim calcmode="lin" valueType="num">
                                      <p:cBhvr>
                                        <p:cTn id="21" dur="500" fill="hold"/>
                                        <p:tgtEl>
                                          <p:spTgt spid="16"/>
                                        </p:tgtEl>
                                        <p:attrNameLst>
                                          <p:attrName>ppt_h</p:attrName>
                                        </p:attrNameLst>
                                      </p:cBhvr>
                                      <p:tavLst>
                                        <p:tav tm="0">
                                          <p:val>
                                            <p:strVal val="#ppt_h"/>
                                          </p:val>
                                        </p:tav>
                                        <p:tav tm="100000">
                                          <p:val>
                                            <p:strVal val="#ppt_h"/>
                                          </p:val>
                                        </p:tav>
                                      </p:tavLst>
                                    </p:anim>
                                  </p:childTnLst>
                                </p:cTn>
                              </p:par>
                              <p:par>
                                <p:cTn id="22" presetID="42" presetClass="entr" presetSubtype="0" fill="hold" nodeType="withEffect">
                                  <p:stCondLst>
                                    <p:cond delay="100"/>
                                  </p:stCondLst>
                                  <p:childTnLst>
                                    <p:set>
                                      <p:cBhvr>
                                        <p:cTn id="23" dur="1" fill="hold">
                                          <p:stCondLst>
                                            <p:cond delay="0"/>
                                          </p:stCondLst>
                                        </p:cTn>
                                        <p:tgtEl>
                                          <p:spTgt spid="38"/>
                                        </p:tgtEl>
                                        <p:attrNameLst>
                                          <p:attrName>style.visibility</p:attrName>
                                        </p:attrNameLst>
                                      </p:cBhvr>
                                      <p:to>
                                        <p:strVal val="visible"/>
                                      </p:to>
                                    </p:set>
                                    <p:animEffect transition="in" filter="fade">
                                      <p:cBhvr>
                                        <p:cTn id="24" dur="1000"/>
                                        <p:tgtEl>
                                          <p:spTgt spid="38"/>
                                        </p:tgtEl>
                                      </p:cBhvr>
                                    </p:animEffect>
                                    <p:anim calcmode="lin" valueType="num">
                                      <p:cBhvr>
                                        <p:cTn id="25" dur="1000"/>
                                        <p:tgtEl>
                                          <p:spTgt spid="38"/>
                                        </p:tgtEl>
                                        <p:attrNameLst>
                                          <p:attrName>ppt_x</p:attrName>
                                        </p:attrNameLst>
                                      </p:cBhvr>
                                      <p:tavLst>
                                        <p:tav tm="0">
                                          <p:val>
                                            <p:strVal val="ppt_x"/>
                                          </p:val>
                                        </p:tav>
                                        <p:tav tm="100000">
                                          <p:val>
                                            <p:strVal val="ppt_x"/>
                                          </p:val>
                                        </p:tav>
                                      </p:tavLst>
                                    </p:anim>
                                    <p:anim calcmode="lin" valueType="num">
                                      <p:cBhvr>
                                        <p:cTn id="26" dur="1000"/>
                                        <p:tgtEl>
                                          <p:spTgt spid="38"/>
                                        </p:tgtEl>
                                        <p:attrNameLst>
                                          <p:attrName>ppt_y</p:attrName>
                                        </p:attrNameLst>
                                      </p:cBhvr>
                                      <p:tavLst>
                                        <p:tav tm="0">
                                          <p:val>
                                            <p:strVal val="ppt_y+.1"/>
                                          </p:val>
                                        </p:tav>
                                        <p:tav tm="100000">
                                          <p:val>
                                            <p:strVal val="ppt_y"/>
                                          </p:val>
                                        </p:tav>
                                      </p:tavLst>
                                    </p:anim>
                                  </p:childTnLst>
                                </p:cTn>
                              </p:par>
                            </p:childTnLst>
                          </p:cTn>
                        </p:par>
                        <p:par>
                          <p:cTn id="27" fill="hold">
                            <p:stCondLst>
                              <p:cond delay="2600"/>
                            </p:stCondLst>
                            <p:childTnLst>
                              <p:par>
                                <p:cTn id="28" presetID="17" presetClass="entr" presetSubtype="1" fill="hold" nodeType="afterEffect">
                                  <p:stCondLst>
                                    <p:cond delay="500"/>
                                  </p:stCondLst>
                                  <p:childTnLst>
                                    <p:set>
                                      <p:cBhvr>
                                        <p:cTn id="29" dur="1" fill="hold">
                                          <p:stCondLst>
                                            <p:cond delay="0"/>
                                          </p:stCondLst>
                                        </p:cTn>
                                        <p:tgtEl>
                                          <p:spTgt spid="17"/>
                                        </p:tgtEl>
                                        <p:attrNameLst>
                                          <p:attrName>style.visibility</p:attrName>
                                        </p:attrNameLst>
                                      </p:cBhvr>
                                      <p:to>
                                        <p:strVal val="visible"/>
                                      </p:to>
                                    </p:set>
                                    <p:anim calcmode="lin" valueType="num">
                                      <p:cBhvr>
                                        <p:cTn id="30" dur="500" fill="hold"/>
                                        <p:tgtEl>
                                          <p:spTgt spid="17"/>
                                        </p:tgtEl>
                                        <p:attrNameLst>
                                          <p:attrName>ppt_x</p:attrName>
                                        </p:attrNameLst>
                                      </p:cBhvr>
                                      <p:tavLst>
                                        <p:tav tm="0">
                                          <p:val>
                                            <p:strVal val="#ppt_x"/>
                                          </p:val>
                                        </p:tav>
                                        <p:tav tm="100000">
                                          <p:val>
                                            <p:strVal val="#ppt_x"/>
                                          </p:val>
                                        </p:tav>
                                      </p:tavLst>
                                    </p:anim>
                                    <p:anim calcmode="lin" valueType="num">
                                      <p:cBhvr>
                                        <p:cTn id="31" dur="500" fill="hold"/>
                                        <p:tgtEl>
                                          <p:spTgt spid="17"/>
                                        </p:tgtEl>
                                        <p:attrNameLst>
                                          <p:attrName>ppt_y</p:attrName>
                                        </p:attrNameLst>
                                      </p:cBhvr>
                                      <p:tavLst>
                                        <p:tav tm="0">
                                          <p:val>
                                            <p:strVal val="#ppt_y-#ppt_h/2"/>
                                          </p:val>
                                        </p:tav>
                                        <p:tav tm="100000">
                                          <p:val>
                                            <p:strVal val="#ppt_y"/>
                                          </p:val>
                                        </p:tav>
                                      </p:tavLst>
                                    </p:anim>
                                    <p:anim calcmode="lin" valueType="num">
                                      <p:cBhvr>
                                        <p:cTn id="32" dur="500" fill="hold"/>
                                        <p:tgtEl>
                                          <p:spTgt spid="17"/>
                                        </p:tgtEl>
                                        <p:attrNameLst>
                                          <p:attrName>ppt_w</p:attrName>
                                        </p:attrNameLst>
                                      </p:cBhvr>
                                      <p:tavLst>
                                        <p:tav tm="0">
                                          <p:val>
                                            <p:strVal val="#ppt_w"/>
                                          </p:val>
                                        </p:tav>
                                        <p:tav tm="100000">
                                          <p:val>
                                            <p:strVal val="#ppt_w"/>
                                          </p:val>
                                        </p:tav>
                                      </p:tavLst>
                                    </p:anim>
                                    <p:anim calcmode="lin" valueType="num">
                                      <p:cBhvr>
                                        <p:cTn id="33" dur="500" fill="hold"/>
                                        <p:tgtEl>
                                          <p:spTgt spid="17"/>
                                        </p:tgtEl>
                                        <p:attrNameLst>
                                          <p:attrName>ppt_h</p:attrName>
                                        </p:attrNameLst>
                                      </p:cBhvr>
                                      <p:tavLst>
                                        <p:tav tm="0">
                                          <p:val>
                                            <p:fltVal val="0"/>
                                          </p:val>
                                        </p:tav>
                                        <p:tav tm="100000">
                                          <p:val>
                                            <p:strVal val="#ppt_h"/>
                                          </p:val>
                                        </p:tav>
                                      </p:tavLst>
                                    </p:anim>
                                  </p:childTnLst>
                                </p:cTn>
                              </p:par>
                              <p:par>
                                <p:cTn id="34" presetID="42" presetClass="entr" presetSubtype="0" fill="hold" nodeType="withEffect">
                                  <p:stCondLst>
                                    <p:cond delay="0"/>
                                  </p:stCondLst>
                                  <p:childTnLst>
                                    <p:set>
                                      <p:cBhvr>
                                        <p:cTn id="35" dur="1" fill="hold">
                                          <p:stCondLst>
                                            <p:cond delay="0"/>
                                          </p:stCondLst>
                                        </p:cTn>
                                        <p:tgtEl>
                                          <p:spTgt spid="47"/>
                                        </p:tgtEl>
                                        <p:attrNameLst>
                                          <p:attrName>style.visibility</p:attrName>
                                        </p:attrNameLst>
                                      </p:cBhvr>
                                      <p:to>
                                        <p:strVal val="visible"/>
                                      </p:to>
                                    </p:set>
                                    <p:animEffect transition="in" filter="fade">
                                      <p:cBhvr>
                                        <p:cTn id="36" dur="1000"/>
                                        <p:tgtEl>
                                          <p:spTgt spid="47"/>
                                        </p:tgtEl>
                                      </p:cBhvr>
                                    </p:animEffect>
                                    <p:anim calcmode="lin" valueType="num">
                                      <p:cBhvr>
                                        <p:cTn id="37" dur="1000"/>
                                        <p:tgtEl>
                                          <p:spTgt spid="47"/>
                                        </p:tgtEl>
                                        <p:attrNameLst>
                                          <p:attrName>ppt_x</p:attrName>
                                        </p:attrNameLst>
                                      </p:cBhvr>
                                      <p:tavLst>
                                        <p:tav tm="0">
                                          <p:val>
                                            <p:strVal val="ppt_x"/>
                                          </p:val>
                                        </p:tav>
                                        <p:tav tm="100000">
                                          <p:val>
                                            <p:strVal val="ppt_x"/>
                                          </p:val>
                                        </p:tav>
                                      </p:tavLst>
                                    </p:anim>
                                    <p:anim calcmode="lin" valueType="num">
                                      <p:cBhvr>
                                        <p:cTn id="38" dur="1000"/>
                                        <p:tgtEl>
                                          <p:spTgt spid="47"/>
                                        </p:tgtEl>
                                        <p:attrNameLst>
                                          <p:attrName>ppt_y</p:attrName>
                                        </p:attrNameLst>
                                      </p:cBhvr>
                                      <p:tavLst>
                                        <p:tav tm="0">
                                          <p:val>
                                            <p:strVal val="ppt_y+.1"/>
                                          </p:val>
                                        </p:tav>
                                        <p:tav tm="100000">
                                          <p:val>
                                            <p:strVal val="ppt_y"/>
                                          </p:val>
                                        </p:tav>
                                      </p:tavLst>
                                    </p:anim>
                                  </p:childTnLst>
                                </p:cTn>
                              </p:par>
                            </p:childTnLst>
                          </p:cTn>
                        </p:par>
                        <p:par>
                          <p:cTn id="39" fill="hold">
                            <p:stCondLst>
                              <p:cond delay="3600"/>
                            </p:stCondLst>
                            <p:childTnLst>
                              <p:par>
                                <p:cTn id="40" presetID="17" presetClass="entr" presetSubtype="2" fill="hold" nodeType="afterEffect">
                                  <p:stCondLst>
                                    <p:cond delay="500"/>
                                  </p:stCondLst>
                                  <p:childTnLst>
                                    <p:set>
                                      <p:cBhvr>
                                        <p:cTn id="41" dur="1" fill="hold">
                                          <p:stCondLst>
                                            <p:cond delay="0"/>
                                          </p:stCondLst>
                                        </p:cTn>
                                        <p:tgtEl>
                                          <p:spTgt spid="57"/>
                                        </p:tgtEl>
                                        <p:attrNameLst>
                                          <p:attrName>style.visibility</p:attrName>
                                        </p:attrNameLst>
                                      </p:cBhvr>
                                      <p:to>
                                        <p:strVal val="visible"/>
                                      </p:to>
                                    </p:set>
                                    <p:anim calcmode="lin" valueType="num">
                                      <p:cBhvr>
                                        <p:cTn id="42" dur="500" fill="hold"/>
                                        <p:tgtEl>
                                          <p:spTgt spid="57"/>
                                        </p:tgtEl>
                                        <p:attrNameLst>
                                          <p:attrName>ppt_x</p:attrName>
                                        </p:attrNameLst>
                                      </p:cBhvr>
                                      <p:tavLst>
                                        <p:tav tm="0">
                                          <p:val>
                                            <p:strVal val="#ppt_x+#ppt_w/2"/>
                                          </p:val>
                                        </p:tav>
                                        <p:tav tm="100000">
                                          <p:val>
                                            <p:strVal val="#ppt_x"/>
                                          </p:val>
                                        </p:tav>
                                      </p:tavLst>
                                    </p:anim>
                                    <p:anim calcmode="lin" valueType="num">
                                      <p:cBhvr>
                                        <p:cTn id="43" dur="500" fill="hold"/>
                                        <p:tgtEl>
                                          <p:spTgt spid="57"/>
                                        </p:tgtEl>
                                        <p:attrNameLst>
                                          <p:attrName>ppt_y</p:attrName>
                                        </p:attrNameLst>
                                      </p:cBhvr>
                                      <p:tavLst>
                                        <p:tav tm="0">
                                          <p:val>
                                            <p:strVal val="#ppt_y"/>
                                          </p:val>
                                        </p:tav>
                                        <p:tav tm="100000">
                                          <p:val>
                                            <p:strVal val="#ppt_y"/>
                                          </p:val>
                                        </p:tav>
                                      </p:tavLst>
                                    </p:anim>
                                    <p:anim calcmode="lin" valueType="num">
                                      <p:cBhvr>
                                        <p:cTn id="44" dur="500" fill="hold"/>
                                        <p:tgtEl>
                                          <p:spTgt spid="57"/>
                                        </p:tgtEl>
                                        <p:attrNameLst>
                                          <p:attrName>ppt_w</p:attrName>
                                        </p:attrNameLst>
                                      </p:cBhvr>
                                      <p:tavLst>
                                        <p:tav tm="0">
                                          <p:val>
                                            <p:fltVal val="0"/>
                                          </p:val>
                                        </p:tav>
                                        <p:tav tm="100000">
                                          <p:val>
                                            <p:strVal val="#ppt_w"/>
                                          </p:val>
                                        </p:tav>
                                      </p:tavLst>
                                    </p:anim>
                                    <p:anim calcmode="lin" valueType="num">
                                      <p:cBhvr>
                                        <p:cTn id="45" dur="500" fill="hold"/>
                                        <p:tgtEl>
                                          <p:spTgt spid="57"/>
                                        </p:tgtEl>
                                        <p:attrNameLst>
                                          <p:attrName>ppt_h</p:attrName>
                                        </p:attrNameLst>
                                      </p:cBhvr>
                                      <p:tavLst>
                                        <p:tav tm="0">
                                          <p:val>
                                            <p:strVal val="#ppt_h"/>
                                          </p:val>
                                        </p:tav>
                                        <p:tav tm="100000">
                                          <p:val>
                                            <p:strVal val="#ppt_h"/>
                                          </p:val>
                                        </p:tav>
                                      </p:tavLst>
                                    </p:anim>
                                  </p:childTnLst>
                                </p:cTn>
                              </p:par>
                              <p:par>
                                <p:cTn id="46" presetID="42" presetClass="entr" presetSubtype="0" fill="hold" nodeType="withEffect">
                                  <p:stCondLst>
                                    <p:cond delay="300"/>
                                  </p:stCondLst>
                                  <p:childTnLst>
                                    <p:set>
                                      <p:cBhvr>
                                        <p:cTn id="47" dur="1" fill="hold">
                                          <p:stCondLst>
                                            <p:cond delay="0"/>
                                          </p:stCondLst>
                                        </p:cTn>
                                        <p:tgtEl>
                                          <p:spTgt spid="51"/>
                                        </p:tgtEl>
                                        <p:attrNameLst>
                                          <p:attrName>style.visibility</p:attrName>
                                        </p:attrNameLst>
                                      </p:cBhvr>
                                      <p:to>
                                        <p:strVal val="visible"/>
                                      </p:to>
                                    </p:set>
                                    <p:animEffect transition="in" filter="fade">
                                      <p:cBhvr>
                                        <p:cTn id="48" dur="1000"/>
                                        <p:tgtEl>
                                          <p:spTgt spid="51"/>
                                        </p:tgtEl>
                                      </p:cBhvr>
                                    </p:animEffect>
                                    <p:anim calcmode="lin" valueType="num">
                                      <p:cBhvr>
                                        <p:cTn id="49" dur="1000"/>
                                        <p:tgtEl>
                                          <p:spTgt spid="51"/>
                                        </p:tgtEl>
                                        <p:attrNameLst>
                                          <p:attrName>ppt_x</p:attrName>
                                        </p:attrNameLst>
                                      </p:cBhvr>
                                      <p:tavLst>
                                        <p:tav tm="0">
                                          <p:val>
                                            <p:strVal val="ppt_x"/>
                                          </p:val>
                                        </p:tav>
                                        <p:tav tm="100000">
                                          <p:val>
                                            <p:strVal val="ppt_x"/>
                                          </p:val>
                                        </p:tav>
                                      </p:tavLst>
                                    </p:anim>
                                    <p:anim calcmode="lin" valueType="num">
                                      <p:cBhvr>
                                        <p:cTn id="50" dur="1000"/>
                                        <p:tgtEl>
                                          <p:spTgt spid="51"/>
                                        </p:tgtEl>
                                        <p:attrNameLst>
                                          <p:attrName>ppt_y</p:attrName>
                                        </p:attrNameLst>
                                      </p:cBhvr>
                                      <p:tavLst>
                                        <p:tav tm="0">
                                          <p:val>
                                            <p:strVal val="ppt_y+.1"/>
                                          </p:val>
                                        </p:tav>
                                        <p:tav tm="100000">
                                          <p:val>
                                            <p:strVal val="ppt_y"/>
                                          </p:val>
                                        </p:tav>
                                      </p:tavLst>
                                    </p:anim>
                                  </p:childTnLst>
                                </p:cTn>
                              </p:par>
                            </p:childTnLst>
                          </p:cTn>
                        </p:par>
                        <p:par>
                          <p:cTn id="51" fill="hold">
                            <p:stCondLst>
                              <p:cond delay="4900"/>
                            </p:stCondLst>
                            <p:childTnLst>
                              <p:par>
                                <p:cTn id="52" presetID="17" presetClass="entr" presetSubtype="2" fill="hold" nodeType="afterEffect">
                                  <p:stCondLst>
                                    <p:cond delay="500"/>
                                  </p:stCondLst>
                                  <p:childTnLst>
                                    <p:set>
                                      <p:cBhvr>
                                        <p:cTn id="53" dur="1" fill="hold">
                                          <p:stCondLst>
                                            <p:cond delay="0"/>
                                          </p:stCondLst>
                                        </p:cTn>
                                        <p:tgtEl>
                                          <p:spTgt spid="56"/>
                                        </p:tgtEl>
                                        <p:attrNameLst>
                                          <p:attrName>style.visibility</p:attrName>
                                        </p:attrNameLst>
                                      </p:cBhvr>
                                      <p:to>
                                        <p:strVal val="visible"/>
                                      </p:to>
                                    </p:set>
                                    <p:anim calcmode="lin" valueType="num">
                                      <p:cBhvr>
                                        <p:cTn id="54" dur="500" fill="hold"/>
                                        <p:tgtEl>
                                          <p:spTgt spid="56"/>
                                        </p:tgtEl>
                                        <p:attrNameLst>
                                          <p:attrName>ppt_x</p:attrName>
                                        </p:attrNameLst>
                                      </p:cBhvr>
                                      <p:tavLst>
                                        <p:tav tm="0">
                                          <p:val>
                                            <p:strVal val="#ppt_x+#ppt_w/2"/>
                                          </p:val>
                                        </p:tav>
                                        <p:tav tm="100000">
                                          <p:val>
                                            <p:strVal val="#ppt_x"/>
                                          </p:val>
                                        </p:tav>
                                      </p:tavLst>
                                    </p:anim>
                                    <p:anim calcmode="lin" valueType="num">
                                      <p:cBhvr>
                                        <p:cTn id="55" dur="500" fill="hold"/>
                                        <p:tgtEl>
                                          <p:spTgt spid="56"/>
                                        </p:tgtEl>
                                        <p:attrNameLst>
                                          <p:attrName>ppt_y</p:attrName>
                                        </p:attrNameLst>
                                      </p:cBhvr>
                                      <p:tavLst>
                                        <p:tav tm="0">
                                          <p:val>
                                            <p:strVal val="#ppt_y"/>
                                          </p:val>
                                        </p:tav>
                                        <p:tav tm="100000">
                                          <p:val>
                                            <p:strVal val="#ppt_y"/>
                                          </p:val>
                                        </p:tav>
                                      </p:tavLst>
                                    </p:anim>
                                    <p:anim calcmode="lin" valueType="num">
                                      <p:cBhvr>
                                        <p:cTn id="56" dur="500" fill="hold"/>
                                        <p:tgtEl>
                                          <p:spTgt spid="56"/>
                                        </p:tgtEl>
                                        <p:attrNameLst>
                                          <p:attrName>ppt_w</p:attrName>
                                        </p:attrNameLst>
                                      </p:cBhvr>
                                      <p:tavLst>
                                        <p:tav tm="0">
                                          <p:val>
                                            <p:fltVal val="0"/>
                                          </p:val>
                                        </p:tav>
                                        <p:tav tm="100000">
                                          <p:val>
                                            <p:strVal val="#ppt_w"/>
                                          </p:val>
                                        </p:tav>
                                      </p:tavLst>
                                    </p:anim>
                                    <p:anim calcmode="lin" valueType="num">
                                      <p:cBhvr>
                                        <p:cTn id="57" dur="500" fill="hold"/>
                                        <p:tgtEl>
                                          <p:spTgt spid="56"/>
                                        </p:tgtEl>
                                        <p:attrNameLst>
                                          <p:attrName>ppt_h</p:attrName>
                                        </p:attrNameLst>
                                      </p:cBhvr>
                                      <p:tavLst>
                                        <p:tav tm="0">
                                          <p:val>
                                            <p:strVal val="#ppt_h"/>
                                          </p:val>
                                        </p:tav>
                                        <p:tav tm="100000">
                                          <p:val>
                                            <p:strVal val="#ppt_h"/>
                                          </p:val>
                                        </p:tav>
                                      </p:tavLst>
                                    </p:anim>
                                  </p:childTnLst>
                                </p:cTn>
                              </p:par>
                              <p:par>
                                <p:cTn id="58" presetID="2" presetClass="entr" presetSubtype="4" fill="hold" nodeType="withEffect">
                                  <p:stCondLst>
                                    <p:cond delay="0"/>
                                  </p:stCondLst>
                                  <p:childTnLst>
                                    <p:set>
                                      <p:cBhvr>
                                        <p:cTn id="59" dur="1" fill="hold">
                                          <p:stCondLst>
                                            <p:cond delay="0"/>
                                          </p:stCondLst>
                                        </p:cTn>
                                        <p:tgtEl>
                                          <p:spTgt spid="15"/>
                                        </p:tgtEl>
                                        <p:attrNameLst>
                                          <p:attrName>style.visibility</p:attrName>
                                        </p:attrNameLst>
                                      </p:cBhvr>
                                      <p:to>
                                        <p:strVal val="visible"/>
                                      </p:to>
                                    </p:set>
                                    <p:anim calcmode="lin" valueType="num">
                                      <p:cBhvr additive="base">
                                        <p:cTn id="60" dur="1000" fill="hold"/>
                                        <p:tgtEl>
                                          <p:spTgt spid="15"/>
                                        </p:tgtEl>
                                        <p:attrNameLst>
                                          <p:attrName>ppt_x</p:attrName>
                                        </p:attrNameLst>
                                      </p:cBhvr>
                                      <p:tavLst>
                                        <p:tav tm="0">
                                          <p:val>
                                            <p:strVal val="#ppt_x"/>
                                          </p:val>
                                        </p:tav>
                                        <p:tav tm="100000">
                                          <p:val>
                                            <p:strVal val="#ppt_x"/>
                                          </p:val>
                                        </p:tav>
                                      </p:tavLst>
                                    </p:anim>
                                    <p:anim calcmode="lin" valueType="num">
                                      <p:cBhvr additive="base">
                                        <p:cTn id="61" dur="10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3"/>
          <a:tile tx="0" ty="0" sx="100000" sy="100000" flip="none" algn="tl"/>
        </a:blipFill>
        <a:effectLst/>
      </p:bgPr>
    </p:bg>
    <p:spTree>
      <p:nvGrpSpPr>
        <p:cNvPr id="1" name=""/>
        <p:cNvGrpSpPr/>
        <p:nvPr/>
      </p:nvGrpSpPr>
      <p:grpSpPr>
        <a:xfrm>
          <a:off x="0" y="0"/>
          <a:ext cx="0" cy="0"/>
          <a:chOff x="0" y="0"/>
          <a:chExt cx="0" cy="0"/>
        </a:xfrm>
      </p:grpSpPr>
      <p:sp>
        <p:nvSpPr>
          <p:cNvPr id="15" name="任意多边形: 形状 14"/>
          <p:cNvSpPr/>
          <p:nvPr/>
        </p:nvSpPr>
        <p:spPr>
          <a:xfrm>
            <a:off x="6257925" y="1248860"/>
            <a:ext cx="2699179" cy="822497"/>
          </a:xfrm>
          <a:custGeom>
            <a:avLst/>
            <a:gdLst/>
            <a:ahLst/>
            <a:cxnLst/>
            <a:rect l="l" t="t" r="r" b="b"/>
            <a:pathLst>
              <a:path w="2699179" h="822497">
                <a:moveTo>
                  <a:pt x="382287" y="0"/>
                </a:moveTo>
                <a:cubicBezTo>
                  <a:pt x="393872" y="0"/>
                  <a:pt x="428625" y="0"/>
                  <a:pt x="474963" y="0"/>
                </a:cubicBezTo>
                <a:cubicBezTo>
                  <a:pt x="544470" y="0"/>
                  <a:pt x="613976" y="0"/>
                  <a:pt x="695068" y="0"/>
                </a:cubicBezTo>
                <a:cubicBezTo>
                  <a:pt x="810912" y="0"/>
                  <a:pt x="938341" y="0"/>
                  <a:pt x="1077355" y="0"/>
                </a:cubicBezTo>
                <a:cubicBezTo>
                  <a:pt x="1193199" y="0"/>
                  <a:pt x="1309044" y="0"/>
                  <a:pt x="1378551" y="0"/>
                </a:cubicBezTo>
                <a:cubicBezTo>
                  <a:pt x="1471226" y="0"/>
                  <a:pt x="1517564" y="0"/>
                  <a:pt x="1598655" y="0"/>
                </a:cubicBezTo>
                <a:cubicBezTo>
                  <a:pt x="1656578" y="0"/>
                  <a:pt x="1714500" y="0"/>
                  <a:pt x="1749253" y="0"/>
                </a:cubicBezTo>
                <a:cubicBezTo>
                  <a:pt x="1784007" y="0"/>
                  <a:pt x="1807176" y="0"/>
                  <a:pt x="1830345" y="0"/>
                </a:cubicBezTo>
                <a:cubicBezTo>
                  <a:pt x="1865098" y="0"/>
                  <a:pt x="1888267" y="0"/>
                  <a:pt x="1923020" y="0"/>
                </a:cubicBezTo>
                <a:cubicBezTo>
                  <a:pt x="1946189" y="0"/>
                  <a:pt x="1980943" y="0"/>
                  <a:pt x="2004111" y="0"/>
                </a:cubicBezTo>
                <a:cubicBezTo>
                  <a:pt x="2062034" y="0"/>
                  <a:pt x="2096787" y="0"/>
                  <a:pt x="2131540" y="0"/>
                </a:cubicBezTo>
                <a:cubicBezTo>
                  <a:pt x="2177878" y="0"/>
                  <a:pt x="2189463" y="0"/>
                  <a:pt x="2212632" y="0"/>
                </a:cubicBezTo>
                <a:cubicBezTo>
                  <a:pt x="2247385" y="0"/>
                  <a:pt x="2258970" y="0"/>
                  <a:pt x="2282138" y="0"/>
                </a:cubicBezTo>
                <a:cubicBezTo>
                  <a:pt x="2293723" y="0"/>
                  <a:pt x="2305307" y="0"/>
                  <a:pt x="2316892" y="0"/>
                </a:cubicBezTo>
                <a:cubicBezTo>
                  <a:pt x="2340061" y="0"/>
                  <a:pt x="2363230" y="23169"/>
                  <a:pt x="2386399" y="34753"/>
                </a:cubicBezTo>
                <a:cubicBezTo>
                  <a:pt x="2397983" y="34753"/>
                  <a:pt x="2409568" y="46338"/>
                  <a:pt x="2432736" y="46338"/>
                </a:cubicBezTo>
                <a:cubicBezTo>
                  <a:pt x="2455905" y="57922"/>
                  <a:pt x="2479074" y="69507"/>
                  <a:pt x="2490659" y="69507"/>
                </a:cubicBezTo>
                <a:cubicBezTo>
                  <a:pt x="2525412" y="92676"/>
                  <a:pt x="2536997" y="92676"/>
                  <a:pt x="2560165" y="115845"/>
                </a:cubicBezTo>
                <a:cubicBezTo>
                  <a:pt x="2583334" y="127429"/>
                  <a:pt x="2583334" y="139014"/>
                  <a:pt x="2618088" y="150598"/>
                </a:cubicBezTo>
                <a:cubicBezTo>
                  <a:pt x="2618088" y="162183"/>
                  <a:pt x="2629672" y="173767"/>
                  <a:pt x="2629672" y="185351"/>
                </a:cubicBezTo>
                <a:cubicBezTo>
                  <a:pt x="2629672" y="196936"/>
                  <a:pt x="2641257" y="231689"/>
                  <a:pt x="2641257" y="243274"/>
                </a:cubicBezTo>
                <a:cubicBezTo>
                  <a:pt x="2652841" y="266443"/>
                  <a:pt x="2664426" y="266443"/>
                  <a:pt x="2676010" y="278027"/>
                </a:cubicBezTo>
                <a:cubicBezTo>
                  <a:pt x="2676010" y="301196"/>
                  <a:pt x="2676010" y="312781"/>
                  <a:pt x="2676010" y="324365"/>
                </a:cubicBezTo>
                <a:cubicBezTo>
                  <a:pt x="2676010" y="335949"/>
                  <a:pt x="2687595" y="347534"/>
                  <a:pt x="2687595" y="370703"/>
                </a:cubicBezTo>
                <a:cubicBezTo>
                  <a:pt x="2699179" y="382287"/>
                  <a:pt x="2699179" y="393872"/>
                  <a:pt x="2699179" y="417041"/>
                </a:cubicBezTo>
                <a:cubicBezTo>
                  <a:pt x="2699179" y="428625"/>
                  <a:pt x="2699179" y="440210"/>
                  <a:pt x="2699179" y="451794"/>
                </a:cubicBezTo>
                <a:cubicBezTo>
                  <a:pt x="2699179" y="463379"/>
                  <a:pt x="2699179" y="474963"/>
                  <a:pt x="2699179" y="498132"/>
                </a:cubicBezTo>
                <a:cubicBezTo>
                  <a:pt x="2687595" y="509716"/>
                  <a:pt x="2676010" y="532885"/>
                  <a:pt x="2676010" y="544470"/>
                </a:cubicBezTo>
                <a:cubicBezTo>
                  <a:pt x="2664426" y="556054"/>
                  <a:pt x="2652841" y="567639"/>
                  <a:pt x="2629672" y="579223"/>
                </a:cubicBezTo>
                <a:cubicBezTo>
                  <a:pt x="2629672" y="602392"/>
                  <a:pt x="2606503" y="602392"/>
                  <a:pt x="2594919" y="602392"/>
                </a:cubicBezTo>
                <a:cubicBezTo>
                  <a:pt x="2583334" y="625561"/>
                  <a:pt x="2560165" y="637146"/>
                  <a:pt x="2536997" y="637146"/>
                </a:cubicBezTo>
                <a:cubicBezTo>
                  <a:pt x="2513828" y="648730"/>
                  <a:pt x="2490659" y="660314"/>
                  <a:pt x="2479074" y="671899"/>
                </a:cubicBezTo>
                <a:cubicBezTo>
                  <a:pt x="2444321" y="671899"/>
                  <a:pt x="2421152" y="695068"/>
                  <a:pt x="2397983" y="695068"/>
                </a:cubicBezTo>
                <a:cubicBezTo>
                  <a:pt x="2374814" y="695068"/>
                  <a:pt x="2351645" y="695068"/>
                  <a:pt x="2293723" y="718237"/>
                </a:cubicBezTo>
                <a:cubicBezTo>
                  <a:pt x="2258970" y="729821"/>
                  <a:pt x="2247385" y="729821"/>
                  <a:pt x="2224216" y="729821"/>
                </a:cubicBezTo>
                <a:cubicBezTo>
                  <a:pt x="2201047" y="729821"/>
                  <a:pt x="2166294" y="741406"/>
                  <a:pt x="2143125" y="741406"/>
                </a:cubicBezTo>
                <a:cubicBezTo>
                  <a:pt x="2119956" y="741406"/>
                  <a:pt x="2085203" y="752990"/>
                  <a:pt x="2062034" y="764575"/>
                </a:cubicBezTo>
                <a:cubicBezTo>
                  <a:pt x="2027280" y="776159"/>
                  <a:pt x="2004111" y="776159"/>
                  <a:pt x="1946189" y="787744"/>
                </a:cubicBezTo>
                <a:cubicBezTo>
                  <a:pt x="1934605" y="787744"/>
                  <a:pt x="1899851" y="787744"/>
                  <a:pt x="1876682" y="787744"/>
                </a:cubicBezTo>
                <a:cubicBezTo>
                  <a:pt x="1818760" y="810913"/>
                  <a:pt x="1795591" y="810913"/>
                  <a:pt x="1749253" y="822497"/>
                </a:cubicBezTo>
                <a:cubicBezTo>
                  <a:pt x="1679747" y="822497"/>
                  <a:pt x="1621824" y="822497"/>
                  <a:pt x="1563902" y="822497"/>
                </a:cubicBezTo>
                <a:cubicBezTo>
                  <a:pt x="1482811" y="822497"/>
                  <a:pt x="1401720" y="822497"/>
                  <a:pt x="1285875" y="822497"/>
                </a:cubicBezTo>
                <a:cubicBezTo>
                  <a:pt x="1204784" y="822497"/>
                  <a:pt x="1158446" y="822497"/>
                  <a:pt x="1100524" y="822497"/>
                </a:cubicBezTo>
                <a:cubicBezTo>
                  <a:pt x="1031017" y="822497"/>
                  <a:pt x="938341" y="822497"/>
                  <a:pt x="834081" y="822497"/>
                </a:cubicBezTo>
                <a:cubicBezTo>
                  <a:pt x="729821" y="799328"/>
                  <a:pt x="648730" y="787744"/>
                  <a:pt x="567639" y="764575"/>
                </a:cubicBezTo>
                <a:cubicBezTo>
                  <a:pt x="498132" y="752990"/>
                  <a:pt x="451794" y="741406"/>
                  <a:pt x="370703" y="718237"/>
                </a:cubicBezTo>
                <a:cubicBezTo>
                  <a:pt x="324365" y="706652"/>
                  <a:pt x="312780" y="706652"/>
                  <a:pt x="289611" y="706652"/>
                </a:cubicBezTo>
                <a:cubicBezTo>
                  <a:pt x="266443" y="695068"/>
                  <a:pt x="243274" y="695068"/>
                  <a:pt x="231689" y="695068"/>
                </a:cubicBezTo>
                <a:cubicBezTo>
                  <a:pt x="220105" y="671899"/>
                  <a:pt x="208520" y="671899"/>
                  <a:pt x="173767" y="648730"/>
                </a:cubicBezTo>
                <a:cubicBezTo>
                  <a:pt x="150598" y="637146"/>
                  <a:pt x="127429" y="625561"/>
                  <a:pt x="104260" y="602392"/>
                </a:cubicBezTo>
                <a:cubicBezTo>
                  <a:pt x="81091" y="590808"/>
                  <a:pt x="81091" y="579223"/>
                  <a:pt x="57922" y="556054"/>
                </a:cubicBezTo>
                <a:cubicBezTo>
                  <a:pt x="46338" y="556054"/>
                  <a:pt x="34753" y="532885"/>
                  <a:pt x="23169" y="498132"/>
                </a:cubicBezTo>
                <a:cubicBezTo>
                  <a:pt x="11584" y="474963"/>
                  <a:pt x="0" y="463379"/>
                  <a:pt x="0" y="428625"/>
                </a:cubicBezTo>
                <a:cubicBezTo>
                  <a:pt x="0" y="417041"/>
                  <a:pt x="0" y="393872"/>
                  <a:pt x="0" y="359118"/>
                </a:cubicBezTo>
                <a:cubicBezTo>
                  <a:pt x="0" y="347534"/>
                  <a:pt x="11584" y="324365"/>
                  <a:pt x="23169" y="312781"/>
                </a:cubicBezTo>
                <a:cubicBezTo>
                  <a:pt x="34753" y="289612"/>
                  <a:pt x="34753" y="278027"/>
                  <a:pt x="46338" y="278027"/>
                </a:cubicBezTo>
                <a:cubicBezTo>
                  <a:pt x="57922" y="243274"/>
                  <a:pt x="81091" y="231689"/>
                  <a:pt x="92676" y="220105"/>
                </a:cubicBezTo>
                <a:cubicBezTo>
                  <a:pt x="104260" y="196936"/>
                  <a:pt x="115845" y="196936"/>
                  <a:pt x="139014" y="185351"/>
                </a:cubicBezTo>
                <a:cubicBezTo>
                  <a:pt x="162182" y="173767"/>
                  <a:pt x="173767" y="162183"/>
                  <a:pt x="185351" y="150598"/>
                </a:cubicBezTo>
                <a:cubicBezTo>
                  <a:pt x="196936" y="139014"/>
                  <a:pt x="208520" y="139014"/>
                  <a:pt x="220105" y="139014"/>
                </a:cubicBezTo>
                <a:cubicBezTo>
                  <a:pt x="220105" y="127429"/>
                  <a:pt x="231689" y="127429"/>
                  <a:pt x="254858" y="115845"/>
                </a:cubicBezTo>
                <a:cubicBezTo>
                  <a:pt x="254858" y="92676"/>
                  <a:pt x="266443" y="92676"/>
                  <a:pt x="278027" y="92676"/>
                </a:cubicBezTo>
                <a:cubicBezTo>
                  <a:pt x="289611" y="81091"/>
                  <a:pt x="301196" y="69507"/>
                  <a:pt x="312780" y="69507"/>
                </a:cubicBezTo>
                <a:cubicBezTo>
                  <a:pt x="312780" y="57922"/>
                  <a:pt x="335949" y="46338"/>
                  <a:pt x="382287" y="0"/>
                </a:cubicBezTo>
              </a:path>
            </a:pathLst>
          </a:custGeom>
          <a:solidFill>
            <a:srgbClr val="678F00"/>
          </a:solidFill>
          <a:ln w="12700">
            <a:solidFill>
              <a:srgbClr val="5C5C5C"/>
            </a:solidFill>
          </a:ln>
          <a:effectLst>
            <a:softEdge rad="127000"/>
          </a:effectLst>
        </p:spPr>
        <p:txBody>
          <a:bodyPr anchor="ctr"/>
          <a:lstStyle/>
          <a:p>
            <a:pPr algn="ctr"/>
            <a:endParaRPr/>
          </a:p>
        </p:txBody>
      </p:sp>
      <p:sp>
        <p:nvSpPr>
          <p:cNvPr id="16" name="任意多边形: 形状 15"/>
          <p:cNvSpPr/>
          <p:nvPr/>
        </p:nvSpPr>
        <p:spPr>
          <a:xfrm>
            <a:off x="6524368" y="5440062"/>
            <a:ext cx="1598655" cy="1158446"/>
          </a:xfrm>
          <a:custGeom>
            <a:avLst/>
            <a:gdLst/>
            <a:ahLst/>
            <a:cxnLst/>
            <a:rect l="l" t="t" r="r" b="b"/>
            <a:pathLst>
              <a:path w="1598655" h="1158446">
                <a:moveTo>
                  <a:pt x="167601" y="61619"/>
                </a:moveTo>
                <a:cubicBezTo>
                  <a:pt x="167601" y="49296"/>
                  <a:pt x="193386" y="36972"/>
                  <a:pt x="206278" y="36972"/>
                </a:cubicBezTo>
                <a:cubicBezTo>
                  <a:pt x="257848" y="24648"/>
                  <a:pt x="270740" y="24648"/>
                  <a:pt x="296525" y="24648"/>
                </a:cubicBezTo>
                <a:cubicBezTo>
                  <a:pt x="335202" y="12324"/>
                  <a:pt x="373879" y="12324"/>
                  <a:pt x="425449" y="0"/>
                </a:cubicBezTo>
                <a:cubicBezTo>
                  <a:pt x="464126" y="0"/>
                  <a:pt x="515695" y="0"/>
                  <a:pt x="567265" y="0"/>
                </a:cubicBezTo>
                <a:cubicBezTo>
                  <a:pt x="605942" y="0"/>
                  <a:pt x="696188" y="0"/>
                  <a:pt x="760650" y="0"/>
                </a:cubicBezTo>
                <a:cubicBezTo>
                  <a:pt x="812220" y="0"/>
                  <a:pt x="863789" y="0"/>
                  <a:pt x="902467" y="0"/>
                </a:cubicBezTo>
                <a:cubicBezTo>
                  <a:pt x="954036" y="0"/>
                  <a:pt x="979821" y="0"/>
                  <a:pt x="992713" y="0"/>
                </a:cubicBezTo>
                <a:cubicBezTo>
                  <a:pt x="1031390" y="0"/>
                  <a:pt x="1057175" y="0"/>
                  <a:pt x="1082960" y="0"/>
                </a:cubicBezTo>
                <a:cubicBezTo>
                  <a:pt x="1108745" y="0"/>
                  <a:pt x="1134529" y="0"/>
                  <a:pt x="1186099" y="0"/>
                </a:cubicBezTo>
                <a:cubicBezTo>
                  <a:pt x="1198991" y="0"/>
                  <a:pt x="1211884" y="0"/>
                  <a:pt x="1224776" y="12324"/>
                </a:cubicBezTo>
                <a:cubicBezTo>
                  <a:pt x="1237668" y="12324"/>
                  <a:pt x="1276346" y="12324"/>
                  <a:pt x="1302130" y="24648"/>
                </a:cubicBezTo>
                <a:cubicBezTo>
                  <a:pt x="1315023" y="24648"/>
                  <a:pt x="1327915" y="24648"/>
                  <a:pt x="1340807" y="36972"/>
                </a:cubicBezTo>
                <a:cubicBezTo>
                  <a:pt x="1353700" y="36972"/>
                  <a:pt x="1366592" y="36972"/>
                  <a:pt x="1379485" y="36972"/>
                </a:cubicBezTo>
                <a:cubicBezTo>
                  <a:pt x="1392377" y="36972"/>
                  <a:pt x="1392377" y="49296"/>
                  <a:pt x="1405269" y="61619"/>
                </a:cubicBezTo>
                <a:cubicBezTo>
                  <a:pt x="1431054" y="61619"/>
                  <a:pt x="1443946" y="73943"/>
                  <a:pt x="1456839" y="98591"/>
                </a:cubicBezTo>
                <a:cubicBezTo>
                  <a:pt x="1469731" y="98591"/>
                  <a:pt x="1482624" y="110915"/>
                  <a:pt x="1495516" y="123239"/>
                </a:cubicBezTo>
                <a:cubicBezTo>
                  <a:pt x="1508408" y="135563"/>
                  <a:pt x="1521301" y="147887"/>
                  <a:pt x="1534193" y="160211"/>
                </a:cubicBezTo>
                <a:cubicBezTo>
                  <a:pt x="1547085" y="172535"/>
                  <a:pt x="1547085" y="184858"/>
                  <a:pt x="1547085" y="197182"/>
                </a:cubicBezTo>
                <a:cubicBezTo>
                  <a:pt x="1572870" y="209506"/>
                  <a:pt x="1585763" y="234154"/>
                  <a:pt x="1585763" y="246478"/>
                </a:cubicBezTo>
                <a:cubicBezTo>
                  <a:pt x="1585763" y="258802"/>
                  <a:pt x="1598655" y="271126"/>
                  <a:pt x="1598655" y="295773"/>
                </a:cubicBezTo>
                <a:cubicBezTo>
                  <a:pt x="1598655" y="308097"/>
                  <a:pt x="1598655" y="320421"/>
                  <a:pt x="1598655" y="357393"/>
                </a:cubicBezTo>
                <a:cubicBezTo>
                  <a:pt x="1598655" y="382041"/>
                  <a:pt x="1598655" y="406688"/>
                  <a:pt x="1598655" y="455984"/>
                </a:cubicBezTo>
                <a:cubicBezTo>
                  <a:pt x="1598655" y="505280"/>
                  <a:pt x="1598655" y="542251"/>
                  <a:pt x="1598655" y="591547"/>
                </a:cubicBezTo>
                <a:cubicBezTo>
                  <a:pt x="1598655" y="616195"/>
                  <a:pt x="1598655" y="653166"/>
                  <a:pt x="1598655" y="677814"/>
                </a:cubicBezTo>
                <a:cubicBezTo>
                  <a:pt x="1598655" y="702462"/>
                  <a:pt x="1598655" y="739434"/>
                  <a:pt x="1598655" y="764081"/>
                </a:cubicBezTo>
                <a:cubicBezTo>
                  <a:pt x="1598655" y="801053"/>
                  <a:pt x="1598655" y="825701"/>
                  <a:pt x="1585763" y="862673"/>
                </a:cubicBezTo>
                <a:cubicBezTo>
                  <a:pt x="1585763" y="887320"/>
                  <a:pt x="1559978" y="899644"/>
                  <a:pt x="1547085" y="899644"/>
                </a:cubicBezTo>
                <a:cubicBezTo>
                  <a:pt x="1534193" y="936616"/>
                  <a:pt x="1495516" y="948940"/>
                  <a:pt x="1495516" y="961264"/>
                </a:cubicBezTo>
                <a:cubicBezTo>
                  <a:pt x="1469731" y="985911"/>
                  <a:pt x="1456839" y="998235"/>
                  <a:pt x="1443946" y="1010559"/>
                </a:cubicBezTo>
                <a:cubicBezTo>
                  <a:pt x="1431054" y="1022883"/>
                  <a:pt x="1418162" y="1035207"/>
                  <a:pt x="1405269" y="1047531"/>
                </a:cubicBezTo>
                <a:cubicBezTo>
                  <a:pt x="1392377" y="1047531"/>
                  <a:pt x="1392377" y="1059855"/>
                  <a:pt x="1379485" y="1084503"/>
                </a:cubicBezTo>
                <a:cubicBezTo>
                  <a:pt x="1340807" y="1096827"/>
                  <a:pt x="1315023" y="1109150"/>
                  <a:pt x="1289238" y="1121474"/>
                </a:cubicBezTo>
                <a:cubicBezTo>
                  <a:pt x="1276346" y="1146122"/>
                  <a:pt x="1237668" y="1146122"/>
                  <a:pt x="1224776" y="1146122"/>
                </a:cubicBezTo>
                <a:cubicBezTo>
                  <a:pt x="1186099" y="1158446"/>
                  <a:pt x="1134529" y="1158446"/>
                  <a:pt x="1070067" y="1158446"/>
                </a:cubicBezTo>
                <a:cubicBezTo>
                  <a:pt x="992713" y="1158446"/>
                  <a:pt x="902467" y="1158446"/>
                  <a:pt x="773543" y="1158446"/>
                </a:cubicBezTo>
                <a:cubicBezTo>
                  <a:pt x="618834" y="1158446"/>
                  <a:pt x="541480" y="1158446"/>
                  <a:pt x="502803" y="1158446"/>
                </a:cubicBezTo>
                <a:cubicBezTo>
                  <a:pt x="438341" y="1146122"/>
                  <a:pt x="399664" y="1133798"/>
                  <a:pt x="360987" y="1133798"/>
                </a:cubicBezTo>
                <a:cubicBezTo>
                  <a:pt x="296525" y="1121474"/>
                  <a:pt x="257848" y="1109150"/>
                  <a:pt x="232063" y="1109150"/>
                </a:cubicBezTo>
                <a:cubicBezTo>
                  <a:pt x="180493" y="1096827"/>
                  <a:pt x="141816" y="1084503"/>
                  <a:pt x="103139" y="1072179"/>
                </a:cubicBezTo>
                <a:cubicBezTo>
                  <a:pt x="77354" y="1059855"/>
                  <a:pt x="51570" y="1047531"/>
                  <a:pt x="38677" y="1035207"/>
                </a:cubicBezTo>
                <a:cubicBezTo>
                  <a:pt x="25785" y="998235"/>
                  <a:pt x="0" y="948940"/>
                  <a:pt x="0" y="924292"/>
                </a:cubicBezTo>
                <a:cubicBezTo>
                  <a:pt x="0" y="899644"/>
                  <a:pt x="0" y="874996"/>
                  <a:pt x="0" y="850349"/>
                </a:cubicBezTo>
                <a:cubicBezTo>
                  <a:pt x="0" y="825701"/>
                  <a:pt x="0" y="776405"/>
                  <a:pt x="0" y="751758"/>
                </a:cubicBezTo>
                <a:cubicBezTo>
                  <a:pt x="0" y="714786"/>
                  <a:pt x="0" y="690138"/>
                  <a:pt x="0" y="653166"/>
                </a:cubicBezTo>
                <a:cubicBezTo>
                  <a:pt x="0" y="628519"/>
                  <a:pt x="0" y="603871"/>
                  <a:pt x="0" y="579223"/>
                </a:cubicBezTo>
                <a:cubicBezTo>
                  <a:pt x="0" y="566899"/>
                  <a:pt x="0" y="554575"/>
                  <a:pt x="0" y="529927"/>
                </a:cubicBezTo>
                <a:cubicBezTo>
                  <a:pt x="0" y="505280"/>
                  <a:pt x="12892" y="480632"/>
                  <a:pt x="25785" y="455984"/>
                </a:cubicBezTo>
                <a:cubicBezTo>
                  <a:pt x="25785" y="443660"/>
                  <a:pt x="25785" y="419012"/>
                  <a:pt x="38677" y="406688"/>
                </a:cubicBezTo>
                <a:cubicBezTo>
                  <a:pt x="38677" y="382041"/>
                  <a:pt x="38677" y="369717"/>
                  <a:pt x="51570" y="357393"/>
                </a:cubicBezTo>
                <a:cubicBezTo>
                  <a:pt x="51570" y="345069"/>
                  <a:pt x="51570" y="332745"/>
                  <a:pt x="51570" y="308097"/>
                </a:cubicBezTo>
                <a:cubicBezTo>
                  <a:pt x="51570" y="295773"/>
                  <a:pt x="64462" y="283450"/>
                  <a:pt x="64462" y="271126"/>
                </a:cubicBezTo>
                <a:cubicBezTo>
                  <a:pt x="64462" y="258802"/>
                  <a:pt x="64462" y="246478"/>
                  <a:pt x="77354" y="221830"/>
                </a:cubicBezTo>
                <a:cubicBezTo>
                  <a:pt x="90247" y="221830"/>
                  <a:pt x="103139" y="209506"/>
                  <a:pt x="103139" y="197182"/>
                </a:cubicBezTo>
                <a:cubicBezTo>
                  <a:pt x="103139" y="184858"/>
                  <a:pt x="103139" y="172535"/>
                  <a:pt x="103139" y="160211"/>
                </a:cubicBezTo>
                <a:cubicBezTo>
                  <a:pt x="116031" y="135563"/>
                  <a:pt x="128924" y="110915"/>
                  <a:pt x="167601" y="61619"/>
                </a:cubicBezTo>
              </a:path>
            </a:pathLst>
          </a:custGeom>
          <a:solidFill>
            <a:srgbClr val="9D9D9D"/>
          </a:solidFill>
          <a:ln w="12700">
            <a:solidFill>
              <a:srgbClr val="5C5C5C"/>
            </a:solidFill>
          </a:ln>
          <a:effectLst>
            <a:softEdge rad="127000"/>
          </a:effectLst>
        </p:spPr>
        <p:txBody>
          <a:bodyPr anchor="ctr"/>
          <a:lstStyle/>
          <a:p>
            <a:pPr algn="ctr"/>
            <a:endParaRPr/>
          </a:p>
        </p:txBody>
      </p:sp>
      <p:sp>
        <p:nvSpPr>
          <p:cNvPr id="17" name="任意多边形: 形状 16"/>
          <p:cNvSpPr/>
          <p:nvPr/>
        </p:nvSpPr>
        <p:spPr>
          <a:xfrm>
            <a:off x="6524368" y="3737146"/>
            <a:ext cx="4019808" cy="2861362"/>
          </a:xfrm>
          <a:custGeom>
            <a:avLst/>
            <a:gdLst/>
            <a:ahLst/>
            <a:cxnLst/>
            <a:rect l="l" t="t" r="r" b="b"/>
            <a:pathLst>
              <a:path w="4019808" h="2861362">
                <a:moveTo>
                  <a:pt x="857250" y="0"/>
                </a:moveTo>
                <a:cubicBezTo>
                  <a:pt x="845666" y="0"/>
                  <a:pt x="834081" y="0"/>
                  <a:pt x="822497" y="0"/>
                </a:cubicBezTo>
                <a:cubicBezTo>
                  <a:pt x="810912" y="0"/>
                  <a:pt x="787743" y="0"/>
                  <a:pt x="764574" y="0"/>
                </a:cubicBezTo>
                <a:cubicBezTo>
                  <a:pt x="741406" y="0"/>
                  <a:pt x="706652" y="0"/>
                  <a:pt x="683483" y="0"/>
                </a:cubicBezTo>
                <a:cubicBezTo>
                  <a:pt x="660314" y="0"/>
                  <a:pt x="637145" y="0"/>
                  <a:pt x="602392" y="0"/>
                </a:cubicBezTo>
                <a:cubicBezTo>
                  <a:pt x="590808" y="11584"/>
                  <a:pt x="544470" y="23169"/>
                  <a:pt x="509716" y="34753"/>
                </a:cubicBezTo>
                <a:cubicBezTo>
                  <a:pt x="498132" y="34753"/>
                  <a:pt x="463378" y="46338"/>
                  <a:pt x="451794" y="46338"/>
                </a:cubicBezTo>
                <a:cubicBezTo>
                  <a:pt x="417041" y="57922"/>
                  <a:pt x="370703" y="69507"/>
                  <a:pt x="335949" y="81091"/>
                </a:cubicBezTo>
                <a:cubicBezTo>
                  <a:pt x="289612" y="92676"/>
                  <a:pt x="266443" y="104260"/>
                  <a:pt x="243274" y="115845"/>
                </a:cubicBezTo>
                <a:cubicBezTo>
                  <a:pt x="231689" y="127429"/>
                  <a:pt x="220105" y="139014"/>
                  <a:pt x="185351" y="139014"/>
                </a:cubicBezTo>
                <a:cubicBezTo>
                  <a:pt x="185351" y="150598"/>
                  <a:pt x="150598" y="162182"/>
                  <a:pt x="139014" y="173767"/>
                </a:cubicBezTo>
                <a:cubicBezTo>
                  <a:pt x="139014" y="185351"/>
                  <a:pt x="127429" y="196936"/>
                  <a:pt x="104260" y="220105"/>
                </a:cubicBezTo>
                <a:cubicBezTo>
                  <a:pt x="104260" y="231689"/>
                  <a:pt x="92676" y="254858"/>
                  <a:pt x="81091" y="278027"/>
                </a:cubicBezTo>
                <a:cubicBezTo>
                  <a:pt x="69507" y="289612"/>
                  <a:pt x="69507" y="301196"/>
                  <a:pt x="57922" y="324365"/>
                </a:cubicBezTo>
                <a:cubicBezTo>
                  <a:pt x="57922" y="335949"/>
                  <a:pt x="46338" y="370703"/>
                  <a:pt x="46338" y="382287"/>
                </a:cubicBezTo>
                <a:cubicBezTo>
                  <a:pt x="46338" y="405456"/>
                  <a:pt x="46338" y="428625"/>
                  <a:pt x="23169" y="463378"/>
                </a:cubicBezTo>
                <a:cubicBezTo>
                  <a:pt x="23169" y="474963"/>
                  <a:pt x="11584" y="509716"/>
                  <a:pt x="11584" y="544470"/>
                </a:cubicBezTo>
                <a:cubicBezTo>
                  <a:pt x="0" y="567639"/>
                  <a:pt x="0" y="590808"/>
                  <a:pt x="0" y="602392"/>
                </a:cubicBezTo>
                <a:cubicBezTo>
                  <a:pt x="0" y="625561"/>
                  <a:pt x="0" y="637145"/>
                  <a:pt x="0" y="648730"/>
                </a:cubicBezTo>
                <a:cubicBezTo>
                  <a:pt x="0" y="683483"/>
                  <a:pt x="0" y="695068"/>
                  <a:pt x="0" y="706652"/>
                </a:cubicBezTo>
                <a:cubicBezTo>
                  <a:pt x="0" y="741406"/>
                  <a:pt x="0" y="752990"/>
                  <a:pt x="0" y="776159"/>
                </a:cubicBezTo>
                <a:cubicBezTo>
                  <a:pt x="0" y="787743"/>
                  <a:pt x="0" y="810912"/>
                  <a:pt x="0" y="822497"/>
                </a:cubicBezTo>
                <a:cubicBezTo>
                  <a:pt x="11584" y="845666"/>
                  <a:pt x="11584" y="857250"/>
                  <a:pt x="23169" y="880419"/>
                </a:cubicBezTo>
                <a:cubicBezTo>
                  <a:pt x="34753" y="903588"/>
                  <a:pt x="34753" y="915172"/>
                  <a:pt x="46338" y="926757"/>
                </a:cubicBezTo>
                <a:cubicBezTo>
                  <a:pt x="46338" y="938341"/>
                  <a:pt x="57922" y="949926"/>
                  <a:pt x="69507" y="961510"/>
                </a:cubicBezTo>
                <a:cubicBezTo>
                  <a:pt x="81091" y="973095"/>
                  <a:pt x="92676" y="984679"/>
                  <a:pt x="92676" y="996264"/>
                </a:cubicBezTo>
                <a:cubicBezTo>
                  <a:pt x="115845" y="1007848"/>
                  <a:pt x="127429" y="1019433"/>
                  <a:pt x="139014" y="1031017"/>
                </a:cubicBezTo>
                <a:cubicBezTo>
                  <a:pt x="162182" y="1031017"/>
                  <a:pt x="185351" y="1031017"/>
                  <a:pt x="208520" y="1054186"/>
                </a:cubicBezTo>
                <a:cubicBezTo>
                  <a:pt x="231689" y="1065770"/>
                  <a:pt x="254858" y="1065770"/>
                  <a:pt x="278027" y="1065770"/>
                </a:cubicBezTo>
                <a:cubicBezTo>
                  <a:pt x="289612" y="1065770"/>
                  <a:pt x="312780" y="1065770"/>
                  <a:pt x="324365" y="1065770"/>
                </a:cubicBezTo>
                <a:cubicBezTo>
                  <a:pt x="359118" y="1077355"/>
                  <a:pt x="370703" y="1077355"/>
                  <a:pt x="382287" y="1077355"/>
                </a:cubicBezTo>
                <a:cubicBezTo>
                  <a:pt x="405456" y="1077355"/>
                  <a:pt x="417041" y="1077355"/>
                  <a:pt x="428625" y="1077355"/>
                </a:cubicBezTo>
                <a:cubicBezTo>
                  <a:pt x="451794" y="1077355"/>
                  <a:pt x="463378" y="1077355"/>
                  <a:pt x="486547" y="1077355"/>
                </a:cubicBezTo>
                <a:cubicBezTo>
                  <a:pt x="498132" y="1077355"/>
                  <a:pt x="509716" y="1077355"/>
                  <a:pt x="532885" y="1077355"/>
                </a:cubicBezTo>
                <a:cubicBezTo>
                  <a:pt x="544470" y="1077355"/>
                  <a:pt x="556054" y="1088939"/>
                  <a:pt x="567639" y="1088939"/>
                </a:cubicBezTo>
                <a:cubicBezTo>
                  <a:pt x="590808" y="1088939"/>
                  <a:pt x="602392" y="1088939"/>
                  <a:pt x="613976" y="1088939"/>
                </a:cubicBezTo>
                <a:cubicBezTo>
                  <a:pt x="637145" y="1100524"/>
                  <a:pt x="648730" y="1100524"/>
                  <a:pt x="660314" y="1100524"/>
                </a:cubicBezTo>
                <a:cubicBezTo>
                  <a:pt x="683483" y="1100524"/>
                  <a:pt x="695068" y="1100524"/>
                  <a:pt x="718237" y="1100524"/>
                </a:cubicBezTo>
                <a:cubicBezTo>
                  <a:pt x="741406" y="1112108"/>
                  <a:pt x="764574" y="1112108"/>
                  <a:pt x="787743" y="1112108"/>
                </a:cubicBezTo>
                <a:cubicBezTo>
                  <a:pt x="799328" y="1112108"/>
                  <a:pt x="822497" y="1112108"/>
                  <a:pt x="845666" y="1123693"/>
                </a:cubicBezTo>
                <a:cubicBezTo>
                  <a:pt x="880419" y="1123693"/>
                  <a:pt x="915172" y="1135277"/>
                  <a:pt x="926757" y="1135277"/>
                </a:cubicBezTo>
                <a:cubicBezTo>
                  <a:pt x="938341" y="1135277"/>
                  <a:pt x="949926" y="1135277"/>
                  <a:pt x="973095" y="1135277"/>
                </a:cubicBezTo>
                <a:cubicBezTo>
                  <a:pt x="984679" y="1135277"/>
                  <a:pt x="1007848" y="1135277"/>
                  <a:pt x="1019433" y="1135277"/>
                </a:cubicBezTo>
                <a:cubicBezTo>
                  <a:pt x="1042601" y="1135277"/>
                  <a:pt x="1054186" y="1135277"/>
                  <a:pt x="1065770" y="1135277"/>
                </a:cubicBezTo>
                <a:cubicBezTo>
                  <a:pt x="1077355" y="1135277"/>
                  <a:pt x="1088939" y="1135277"/>
                  <a:pt x="1112108" y="1135277"/>
                </a:cubicBezTo>
                <a:cubicBezTo>
                  <a:pt x="1123693" y="1135277"/>
                  <a:pt x="1146862" y="1135277"/>
                  <a:pt x="1158446" y="1135277"/>
                </a:cubicBezTo>
                <a:cubicBezTo>
                  <a:pt x="1170031" y="1135277"/>
                  <a:pt x="1181615" y="1135277"/>
                  <a:pt x="1193199" y="1135277"/>
                </a:cubicBezTo>
                <a:cubicBezTo>
                  <a:pt x="1204784" y="1135277"/>
                  <a:pt x="1227953" y="1135277"/>
                  <a:pt x="1251122" y="1135277"/>
                </a:cubicBezTo>
                <a:cubicBezTo>
                  <a:pt x="1274291" y="1146862"/>
                  <a:pt x="1297460" y="1146862"/>
                  <a:pt x="1309044" y="1158446"/>
                </a:cubicBezTo>
                <a:cubicBezTo>
                  <a:pt x="1320629" y="1158446"/>
                  <a:pt x="1332213" y="1158446"/>
                  <a:pt x="1343797" y="1158446"/>
                </a:cubicBezTo>
                <a:cubicBezTo>
                  <a:pt x="1343797" y="1170031"/>
                  <a:pt x="1355382" y="1170031"/>
                  <a:pt x="1366966" y="1170031"/>
                </a:cubicBezTo>
                <a:cubicBezTo>
                  <a:pt x="1378551" y="1181615"/>
                  <a:pt x="1390135" y="1193200"/>
                  <a:pt x="1390135" y="1204784"/>
                </a:cubicBezTo>
                <a:cubicBezTo>
                  <a:pt x="1413304" y="1216368"/>
                  <a:pt x="1424889" y="1227953"/>
                  <a:pt x="1436473" y="1251122"/>
                </a:cubicBezTo>
                <a:cubicBezTo>
                  <a:pt x="1448058" y="1262706"/>
                  <a:pt x="1459642" y="1285875"/>
                  <a:pt x="1459642" y="1297460"/>
                </a:cubicBezTo>
                <a:cubicBezTo>
                  <a:pt x="1482811" y="1332213"/>
                  <a:pt x="1482811" y="1343798"/>
                  <a:pt x="1505980" y="1343798"/>
                </a:cubicBezTo>
                <a:cubicBezTo>
                  <a:pt x="1505980" y="1366966"/>
                  <a:pt x="1517564" y="1390135"/>
                  <a:pt x="1529149" y="1413304"/>
                </a:cubicBezTo>
                <a:cubicBezTo>
                  <a:pt x="1529149" y="1424889"/>
                  <a:pt x="1529149" y="1448058"/>
                  <a:pt x="1540733" y="1471227"/>
                </a:cubicBezTo>
                <a:cubicBezTo>
                  <a:pt x="1552318" y="1482811"/>
                  <a:pt x="1563902" y="1494396"/>
                  <a:pt x="1575487" y="1529149"/>
                </a:cubicBezTo>
                <a:cubicBezTo>
                  <a:pt x="1575487" y="1540733"/>
                  <a:pt x="1575487" y="1563902"/>
                  <a:pt x="1587071" y="1575487"/>
                </a:cubicBezTo>
                <a:cubicBezTo>
                  <a:pt x="1610240" y="1621825"/>
                  <a:pt x="1610240" y="1644994"/>
                  <a:pt x="1610240" y="1656578"/>
                </a:cubicBezTo>
                <a:cubicBezTo>
                  <a:pt x="1621825" y="1679747"/>
                  <a:pt x="1621825" y="1691331"/>
                  <a:pt x="1621825" y="1714500"/>
                </a:cubicBezTo>
                <a:cubicBezTo>
                  <a:pt x="1633409" y="1737669"/>
                  <a:pt x="1633409" y="1760838"/>
                  <a:pt x="1644993" y="1784007"/>
                </a:cubicBezTo>
                <a:cubicBezTo>
                  <a:pt x="1644993" y="1807176"/>
                  <a:pt x="1644993" y="1830345"/>
                  <a:pt x="1644993" y="1853514"/>
                </a:cubicBezTo>
                <a:cubicBezTo>
                  <a:pt x="1656578" y="1876683"/>
                  <a:pt x="1656578" y="1899852"/>
                  <a:pt x="1656578" y="1934605"/>
                </a:cubicBezTo>
                <a:cubicBezTo>
                  <a:pt x="1656578" y="1957774"/>
                  <a:pt x="1656578" y="1980943"/>
                  <a:pt x="1656578" y="1992527"/>
                </a:cubicBezTo>
                <a:cubicBezTo>
                  <a:pt x="1656578" y="2027281"/>
                  <a:pt x="1656578" y="2050450"/>
                  <a:pt x="1656578" y="2073619"/>
                </a:cubicBezTo>
                <a:cubicBezTo>
                  <a:pt x="1656578" y="2096788"/>
                  <a:pt x="1668162" y="2131541"/>
                  <a:pt x="1668162" y="2177879"/>
                </a:cubicBezTo>
                <a:cubicBezTo>
                  <a:pt x="1668162" y="2189463"/>
                  <a:pt x="1668162" y="2201048"/>
                  <a:pt x="1668162" y="2235801"/>
                </a:cubicBezTo>
                <a:cubicBezTo>
                  <a:pt x="1668162" y="2258970"/>
                  <a:pt x="1668162" y="2270554"/>
                  <a:pt x="1679747" y="2305308"/>
                </a:cubicBezTo>
                <a:cubicBezTo>
                  <a:pt x="1679747" y="2328477"/>
                  <a:pt x="1679747" y="2363230"/>
                  <a:pt x="1691331" y="2409568"/>
                </a:cubicBezTo>
                <a:cubicBezTo>
                  <a:pt x="1691331" y="2421152"/>
                  <a:pt x="1702916" y="2455906"/>
                  <a:pt x="1702916" y="2479075"/>
                </a:cubicBezTo>
                <a:cubicBezTo>
                  <a:pt x="1714500" y="2502244"/>
                  <a:pt x="1714500" y="2525413"/>
                  <a:pt x="1714500" y="2548582"/>
                </a:cubicBezTo>
                <a:cubicBezTo>
                  <a:pt x="1726085" y="2571750"/>
                  <a:pt x="1737669" y="2571750"/>
                  <a:pt x="1749254" y="2594919"/>
                </a:cubicBezTo>
                <a:cubicBezTo>
                  <a:pt x="1760838" y="2606504"/>
                  <a:pt x="1772423" y="2618088"/>
                  <a:pt x="1807176" y="2629673"/>
                </a:cubicBezTo>
                <a:cubicBezTo>
                  <a:pt x="1841929" y="2641257"/>
                  <a:pt x="1853514" y="2641257"/>
                  <a:pt x="1899852" y="2652842"/>
                </a:cubicBezTo>
                <a:cubicBezTo>
                  <a:pt x="1934605" y="2664426"/>
                  <a:pt x="1957774" y="2664426"/>
                  <a:pt x="1992527" y="2676011"/>
                </a:cubicBezTo>
                <a:cubicBezTo>
                  <a:pt x="2050450" y="2687595"/>
                  <a:pt x="2073619" y="2699180"/>
                  <a:pt x="2096787" y="2699180"/>
                </a:cubicBezTo>
                <a:cubicBezTo>
                  <a:pt x="2131541" y="2710764"/>
                  <a:pt x="2177879" y="2722348"/>
                  <a:pt x="2201048" y="2733933"/>
                </a:cubicBezTo>
                <a:cubicBezTo>
                  <a:pt x="2224217" y="2733933"/>
                  <a:pt x="2282139" y="2745517"/>
                  <a:pt x="2328477" y="2745517"/>
                </a:cubicBezTo>
                <a:cubicBezTo>
                  <a:pt x="2374815" y="2768686"/>
                  <a:pt x="2409568" y="2780271"/>
                  <a:pt x="2432737" y="2780271"/>
                </a:cubicBezTo>
                <a:cubicBezTo>
                  <a:pt x="2455906" y="2780271"/>
                  <a:pt x="2467490" y="2780271"/>
                  <a:pt x="2490659" y="2791855"/>
                </a:cubicBezTo>
                <a:cubicBezTo>
                  <a:pt x="2502244" y="2791855"/>
                  <a:pt x="2536997" y="2791855"/>
                  <a:pt x="2560166" y="2815024"/>
                </a:cubicBezTo>
                <a:cubicBezTo>
                  <a:pt x="2583335" y="2815024"/>
                  <a:pt x="2594919" y="2815024"/>
                  <a:pt x="2618088" y="2815024"/>
                </a:cubicBezTo>
                <a:cubicBezTo>
                  <a:pt x="2641257" y="2815024"/>
                  <a:pt x="2687595" y="2826609"/>
                  <a:pt x="2722348" y="2826609"/>
                </a:cubicBezTo>
                <a:cubicBezTo>
                  <a:pt x="2745517" y="2838193"/>
                  <a:pt x="2768686" y="2838193"/>
                  <a:pt x="2791855" y="2849778"/>
                </a:cubicBezTo>
                <a:cubicBezTo>
                  <a:pt x="2815024" y="2861362"/>
                  <a:pt x="2849777" y="2861362"/>
                  <a:pt x="2872946" y="2861362"/>
                </a:cubicBezTo>
                <a:cubicBezTo>
                  <a:pt x="2896115" y="2861362"/>
                  <a:pt x="2919284" y="2861362"/>
                  <a:pt x="2954038" y="2861362"/>
                </a:cubicBezTo>
                <a:cubicBezTo>
                  <a:pt x="2965622" y="2861362"/>
                  <a:pt x="2988791" y="2861362"/>
                  <a:pt x="3011960" y="2861362"/>
                </a:cubicBezTo>
                <a:cubicBezTo>
                  <a:pt x="3035129" y="2861362"/>
                  <a:pt x="3058298" y="2861362"/>
                  <a:pt x="3069882" y="2849778"/>
                </a:cubicBezTo>
                <a:cubicBezTo>
                  <a:pt x="3081467" y="2849778"/>
                  <a:pt x="3104636" y="2849778"/>
                  <a:pt x="3116220" y="2849778"/>
                </a:cubicBezTo>
                <a:cubicBezTo>
                  <a:pt x="3139389" y="2838193"/>
                  <a:pt x="3150973" y="2826609"/>
                  <a:pt x="3162558" y="2826609"/>
                </a:cubicBezTo>
                <a:cubicBezTo>
                  <a:pt x="3185727" y="2815024"/>
                  <a:pt x="3197311" y="2803440"/>
                  <a:pt x="3220480" y="2780271"/>
                </a:cubicBezTo>
                <a:cubicBezTo>
                  <a:pt x="3232065" y="2780271"/>
                  <a:pt x="3266818" y="2768686"/>
                  <a:pt x="3278402" y="2757102"/>
                </a:cubicBezTo>
                <a:cubicBezTo>
                  <a:pt x="3289987" y="2757102"/>
                  <a:pt x="3301571" y="2745517"/>
                  <a:pt x="3313156" y="2733933"/>
                </a:cubicBezTo>
                <a:cubicBezTo>
                  <a:pt x="3324740" y="2733933"/>
                  <a:pt x="3336325" y="2733933"/>
                  <a:pt x="3359494" y="2722348"/>
                </a:cubicBezTo>
                <a:cubicBezTo>
                  <a:pt x="3382663" y="2699180"/>
                  <a:pt x="3394247" y="2687595"/>
                  <a:pt x="3417416" y="2687595"/>
                </a:cubicBezTo>
                <a:cubicBezTo>
                  <a:pt x="3429000" y="2687595"/>
                  <a:pt x="3452169" y="2676011"/>
                  <a:pt x="3463754" y="2676011"/>
                </a:cubicBezTo>
                <a:cubicBezTo>
                  <a:pt x="3498507" y="2652842"/>
                  <a:pt x="3510092" y="2652842"/>
                  <a:pt x="3533261" y="2641257"/>
                </a:cubicBezTo>
                <a:cubicBezTo>
                  <a:pt x="3544845" y="2641257"/>
                  <a:pt x="3568014" y="2629673"/>
                  <a:pt x="3591183" y="2629673"/>
                </a:cubicBezTo>
                <a:cubicBezTo>
                  <a:pt x="3614352" y="2618088"/>
                  <a:pt x="3625936" y="2606504"/>
                  <a:pt x="3649105" y="2594919"/>
                </a:cubicBezTo>
                <a:cubicBezTo>
                  <a:pt x="3660690" y="2594919"/>
                  <a:pt x="3683859" y="2583335"/>
                  <a:pt x="3695443" y="2571750"/>
                </a:cubicBezTo>
                <a:cubicBezTo>
                  <a:pt x="3707028" y="2548582"/>
                  <a:pt x="3741781" y="2548582"/>
                  <a:pt x="3753365" y="2525413"/>
                </a:cubicBezTo>
                <a:cubicBezTo>
                  <a:pt x="3764950" y="2525413"/>
                  <a:pt x="3788119" y="2502244"/>
                  <a:pt x="3799703" y="2490659"/>
                </a:cubicBezTo>
                <a:cubicBezTo>
                  <a:pt x="3834457" y="2467490"/>
                  <a:pt x="3846041" y="2455906"/>
                  <a:pt x="3869210" y="2432737"/>
                </a:cubicBezTo>
                <a:cubicBezTo>
                  <a:pt x="3880794" y="2421152"/>
                  <a:pt x="3880794" y="2409568"/>
                  <a:pt x="3892379" y="2397984"/>
                </a:cubicBezTo>
                <a:cubicBezTo>
                  <a:pt x="3903963" y="2374815"/>
                  <a:pt x="3915548" y="2363230"/>
                  <a:pt x="3938717" y="2340061"/>
                </a:cubicBezTo>
                <a:cubicBezTo>
                  <a:pt x="3938717" y="2316892"/>
                  <a:pt x="3938717" y="2293723"/>
                  <a:pt x="3950301" y="2282139"/>
                </a:cubicBezTo>
                <a:cubicBezTo>
                  <a:pt x="3961886" y="2270554"/>
                  <a:pt x="3961886" y="2247386"/>
                  <a:pt x="3985055" y="2235801"/>
                </a:cubicBezTo>
                <a:cubicBezTo>
                  <a:pt x="3985055" y="2224217"/>
                  <a:pt x="3985055" y="2212632"/>
                  <a:pt x="3985055" y="2201048"/>
                </a:cubicBezTo>
                <a:cubicBezTo>
                  <a:pt x="3996639" y="2177879"/>
                  <a:pt x="3996639" y="2166294"/>
                  <a:pt x="3996639" y="2154710"/>
                </a:cubicBezTo>
                <a:cubicBezTo>
                  <a:pt x="3996639" y="2143125"/>
                  <a:pt x="3996639" y="2131541"/>
                  <a:pt x="4008224" y="2108372"/>
                </a:cubicBezTo>
                <a:cubicBezTo>
                  <a:pt x="4019808" y="2096788"/>
                  <a:pt x="4019808" y="2085203"/>
                  <a:pt x="4019808" y="2073619"/>
                </a:cubicBezTo>
                <a:cubicBezTo>
                  <a:pt x="4019808" y="2062034"/>
                  <a:pt x="4019808" y="2050450"/>
                  <a:pt x="4019808" y="2038865"/>
                </a:cubicBezTo>
                <a:cubicBezTo>
                  <a:pt x="4019808" y="2027281"/>
                  <a:pt x="4019808" y="2004112"/>
                  <a:pt x="4019808" y="1992527"/>
                </a:cubicBezTo>
                <a:cubicBezTo>
                  <a:pt x="4019808" y="1980943"/>
                  <a:pt x="4019808" y="1957774"/>
                  <a:pt x="4019808" y="1946190"/>
                </a:cubicBezTo>
                <a:cubicBezTo>
                  <a:pt x="4019808" y="1911436"/>
                  <a:pt x="4019808" y="1899852"/>
                  <a:pt x="4019808" y="1888267"/>
                </a:cubicBezTo>
                <a:cubicBezTo>
                  <a:pt x="4019808" y="1865098"/>
                  <a:pt x="4008224" y="1853514"/>
                  <a:pt x="3996639" y="1818760"/>
                </a:cubicBezTo>
                <a:cubicBezTo>
                  <a:pt x="3996639" y="1807176"/>
                  <a:pt x="3996639" y="1795592"/>
                  <a:pt x="3985055" y="1760838"/>
                </a:cubicBezTo>
                <a:cubicBezTo>
                  <a:pt x="3985055" y="1749254"/>
                  <a:pt x="3985055" y="1702916"/>
                  <a:pt x="3985055" y="1691331"/>
                </a:cubicBezTo>
                <a:cubicBezTo>
                  <a:pt x="3961886" y="1656578"/>
                  <a:pt x="3961886" y="1633409"/>
                  <a:pt x="3950301" y="1587071"/>
                </a:cubicBezTo>
                <a:cubicBezTo>
                  <a:pt x="3950301" y="1575487"/>
                  <a:pt x="3950301" y="1552318"/>
                  <a:pt x="3938717" y="1529149"/>
                </a:cubicBezTo>
                <a:cubicBezTo>
                  <a:pt x="3938717" y="1494396"/>
                  <a:pt x="3938717" y="1482811"/>
                  <a:pt x="3915548" y="1424889"/>
                </a:cubicBezTo>
                <a:cubicBezTo>
                  <a:pt x="3915548" y="1401720"/>
                  <a:pt x="3903963" y="1378551"/>
                  <a:pt x="3903963" y="1343798"/>
                </a:cubicBezTo>
                <a:cubicBezTo>
                  <a:pt x="3892379" y="1320629"/>
                  <a:pt x="3892379" y="1297460"/>
                  <a:pt x="3892379" y="1251122"/>
                </a:cubicBezTo>
                <a:cubicBezTo>
                  <a:pt x="3892379" y="1239537"/>
                  <a:pt x="3880794" y="1204784"/>
                  <a:pt x="3869210" y="1193200"/>
                </a:cubicBezTo>
                <a:cubicBezTo>
                  <a:pt x="3857626" y="1158446"/>
                  <a:pt x="3846041" y="1146862"/>
                  <a:pt x="3846041" y="1112108"/>
                </a:cubicBezTo>
                <a:cubicBezTo>
                  <a:pt x="3834457" y="1100524"/>
                  <a:pt x="3822872" y="1100524"/>
                  <a:pt x="3811288" y="1065770"/>
                </a:cubicBezTo>
                <a:cubicBezTo>
                  <a:pt x="3799703" y="1031017"/>
                  <a:pt x="3799703" y="1019433"/>
                  <a:pt x="3788119" y="984679"/>
                </a:cubicBezTo>
                <a:cubicBezTo>
                  <a:pt x="3776534" y="973095"/>
                  <a:pt x="3776534" y="961510"/>
                  <a:pt x="3764950" y="926757"/>
                </a:cubicBezTo>
                <a:cubicBezTo>
                  <a:pt x="3753365" y="926757"/>
                  <a:pt x="3753365" y="915172"/>
                  <a:pt x="3753365" y="903588"/>
                </a:cubicBezTo>
                <a:cubicBezTo>
                  <a:pt x="3741781" y="880419"/>
                  <a:pt x="3730196" y="868835"/>
                  <a:pt x="3730196" y="857250"/>
                </a:cubicBezTo>
                <a:cubicBezTo>
                  <a:pt x="3707028" y="822497"/>
                  <a:pt x="3707028" y="810912"/>
                  <a:pt x="3707028" y="787743"/>
                </a:cubicBezTo>
                <a:cubicBezTo>
                  <a:pt x="3695443" y="787743"/>
                  <a:pt x="3683859" y="776159"/>
                  <a:pt x="3672274" y="764574"/>
                </a:cubicBezTo>
                <a:cubicBezTo>
                  <a:pt x="3660690" y="764574"/>
                  <a:pt x="3660690" y="741406"/>
                  <a:pt x="3649105" y="741406"/>
                </a:cubicBezTo>
                <a:cubicBezTo>
                  <a:pt x="3637521" y="718237"/>
                  <a:pt x="3637521" y="706652"/>
                  <a:pt x="3625936" y="706652"/>
                </a:cubicBezTo>
                <a:cubicBezTo>
                  <a:pt x="3614352" y="695068"/>
                  <a:pt x="3614352" y="683483"/>
                  <a:pt x="3602767" y="660314"/>
                </a:cubicBezTo>
                <a:cubicBezTo>
                  <a:pt x="3591183" y="648730"/>
                  <a:pt x="3579598" y="648730"/>
                  <a:pt x="3579598" y="637145"/>
                </a:cubicBezTo>
                <a:cubicBezTo>
                  <a:pt x="3579598" y="613976"/>
                  <a:pt x="3568014" y="613976"/>
                  <a:pt x="3568014" y="602392"/>
                </a:cubicBezTo>
                <a:cubicBezTo>
                  <a:pt x="3556430" y="590808"/>
                  <a:pt x="3544845" y="567639"/>
                  <a:pt x="3533261" y="556054"/>
                </a:cubicBezTo>
                <a:cubicBezTo>
                  <a:pt x="3521676" y="556054"/>
                  <a:pt x="3521676" y="544470"/>
                  <a:pt x="3510092" y="532885"/>
                </a:cubicBezTo>
                <a:cubicBezTo>
                  <a:pt x="3510092" y="521301"/>
                  <a:pt x="3498507" y="509716"/>
                  <a:pt x="3486923" y="509716"/>
                </a:cubicBezTo>
                <a:cubicBezTo>
                  <a:pt x="3475338" y="498132"/>
                  <a:pt x="3463754" y="498132"/>
                  <a:pt x="3452169" y="498132"/>
                </a:cubicBezTo>
                <a:cubicBezTo>
                  <a:pt x="3440585" y="498132"/>
                  <a:pt x="3429000" y="498132"/>
                  <a:pt x="3429000" y="486547"/>
                </a:cubicBezTo>
                <a:cubicBezTo>
                  <a:pt x="3417416" y="474963"/>
                  <a:pt x="3394247" y="463378"/>
                  <a:pt x="3382663" y="463378"/>
                </a:cubicBezTo>
                <a:cubicBezTo>
                  <a:pt x="3359494" y="463378"/>
                  <a:pt x="3336325" y="463378"/>
                  <a:pt x="3313156" y="463378"/>
                </a:cubicBezTo>
                <a:cubicBezTo>
                  <a:pt x="3289987" y="463378"/>
                  <a:pt x="3289987" y="451794"/>
                  <a:pt x="3255234" y="451794"/>
                </a:cubicBezTo>
                <a:cubicBezTo>
                  <a:pt x="3220480" y="428625"/>
                  <a:pt x="3197311" y="428625"/>
                  <a:pt x="3185727" y="428625"/>
                </a:cubicBezTo>
                <a:cubicBezTo>
                  <a:pt x="3162558" y="417041"/>
                  <a:pt x="3139389" y="417041"/>
                  <a:pt x="3104636" y="417041"/>
                </a:cubicBezTo>
                <a:cubicBezTo>
                  <a:pt x="3093051" y="417041"/>
                  <a:pt x="3058298" y="405456"/>
                  <a:pt x="3035129" y="405456"/>
                </a:cubicBezTo>
                <a:cubicBezTo>
                  <a:pt x="3011960" y="393872"/>
                  <a:pt x="2988791" y="382287"/>
                  <a:pt x="2965622" y="382287"/>
                </a:cubicBezTo>
                <a:cubicBezTo>
                  <a:pt x="2954038" y="370703"/>
                  <a:pt x="2930869" y="370703"/>
                  <a:pt x="2896115" y="370703"/>
                </a:cubicBezTo>
                <a:cubicBezTo>
                  <a:pt x="2872946" y="370703"/>
                  <a:pt x="2861362" y="359118"/>
                  <a:pt x="2838193" y="359118"/>
                </a:cubicBezTo>
                <a:cubicBezTo>
                  <a:pt x="2803440" y="347534"/>
                  <a:pt x="2780271" y="335949"/>
                  <a:pt x="2733933" y="324365"/>
                </a:cubicBezTo>
                <a:cubicBezTo>
                  <a:pt x="2710764" y="324365"/>
                  <a:pt x="2676011" y="324365"/>
                  <a:pt x="2652842" y="324365"/>
                </a:cubicBezTo>
                <a:cubicBezTo>
                  <a:pt x="2618088" y="312780"/>
                  <a:pt x="2583335" y="312780"/>
                  <a:pt x="2548581" y="289612"/>
                </a:cubicBezTo>
                <a:cubicBezTo>
                  <a:pt x="2502244" y="278027"/>
                  <a:pt x="2467490" y="278027"/>
                  <a:pt x="2432737" y="278027"/>
                </a:cubicBezTo>
                <a:cubicBezTo>
                  <a:pt x="2421152" y="278027"/>
                  <a:pt x="2397983" y="266443"/>
                  <a:pt x="2374815" y="266443"/>
                </a:cubicBezTo>
                <a:cubicBezTo>
                  <a:pt x="2363230" y="266443"/>
                  <a:pt x="2328477" y="243274"/>
                  <a:pt x="2316892" y="243274"/>
                </a:cubicBezTo>
                <a:cubicBezTo>
                  <a:pt x="2282139" y="231689"/>
                  <a:pt x="2258970" y="231689"/>
                  <a:pt x="2177879" y="231689"/>
                </a:cubicBezTo>
                <a:cubicBezTo>
                  <a:pt x="2154710" y="220105"/>
                  <a:pt x="2131541" y="220105"/>
                  <a:pt x="2096787" y="196936"/>
                </a:cubicBezTo>
                <a:cubicBezTo>
                  <a:pt x="2073619" y="196936"/>
                  <a:pt x="2038865" y="185351"/>
                  <a:pt x="1992527" y="185351"/>
                </a:cubicBezTo>
                <a:cubicBezTo>
                  <a:pt x="1969358" y="173767"/>
                  <a:pt x="1934605" y="162182"/>
                  <a:pt x="1899852" y="162182"/>
                </a:cubicBezTo>
                <a:cubicBezTo>
                  <a:pt x="1853514" y="150598"/>
                  <a:pt x="1807176" y="139014"/>
                  <a:pt x="1749254" y="127429"/>
                </a:cubicBezTo>
                <a:cubicBezTo>
                  <a:pt x="1714500" y="127429"/>
                  <a:pt x="1668162" y="115845"/>
                  <a:pt x="1621825" y="104260"/>
                </a:cubicBezTo>
                <a:cubicBezTo>
                  <a:pt x="1587071" y="92676"/>
                  <a:pt x="1563902" y="92676"/>
                  <a:pt x="1540733" y="92676"/>
                </a:cubicBezTo>
                <a:cubicBezTo>
                  <a:pt x="1529149" y="92676"/>
                  <a:pt x="1505980" y="92676"/>
                  <a:pt x="1494395" y="92676"/>
                </a:cubicBezTo>
                <a:cubicBezTo>
                  <a:pt x="1482811" y="92676"/>
                  <a:pt x="1459642" y="92676"/>
                  <a:pt x="1436473" y="92676"/>
                </a:cubicBezTo>
                <a:cubicBezTo>
                  <a:pt x="1390135" y="92676"/>
                  <a:pt x="1355382" y="81091"/>
                  <a:pt x="1343797" y="69507"/>
                </a:cubicBezTo>
                <a:cubicBezTo>
                  <a:pt x="1309044" y="69507"/>
                  <a:pt x="1262706" y="46338"/>
                  <a:pt x="1251122" y="46338"/>
                </a:cubicBezTo>
                <a:cubicBezTo>
                  <a:pt x="1227953" y="46338"/>
                  <a:pt x="1204784" y="46338"/>
                  <a:pt x="1193199" y="46338"/>
                </a:cubicBezTo>
                <a:cubicBezTo>
                  <a:pt x="1170031" y="34753"/>
                  <a:pt x="1146862" y="34753"/>
                  <a:pt x="1123693" y="23169"/>
                </a:cubicBezTo>
                <a:cubicBezTo>
                  <a:pt x="1112108" y="23169"/>
                  <a:pt x="1100524" y="23169"/>
                  <a:pt x="1077355" y="23169"/>
                </a:cubicBezTo>
                <a:cubicBezTo>
                  <a:pt x="1065770" y="23169"/>
                  <a:pt x="1065770" y="0"/>
                  <a:pt x="1042601" y="0"/>
                </a:cubicBezTo>
                <a:cubicBezTo>
                  <a:pt x="1019433" y="0"/>
                  <a:pt x="1007848" y="0"/>
                  <a:pt x="984679" y="0"/>
                </a:cubicBezTo>
                <a:cubicBezTo>
                  <a:pt x="973095" y="0"/>
                  <a:pt x="961510" y="0"/>
                  <a:pt x="949926" y="0"/>
                </a:cubicBezTo>
                <a:cubicBezTo>
                  <a:pt x="938341" y="0"/>
                  <a:pt x="926757" y="0"/>
                  <a:pt x="857250" y="0"/>
                </a:cubicBezTo>
              </a:path>
            </a:pathLst>
          </a:custGeom>
          <a:solidFill>
            <a:srgbClr val="0188FB"/>
          </a:solidFill>
          <a:ln w="12700">
            <a:solidFill>
              <a:srgbClr val="5C5C5C"/>
            </a:solidFill>
          </a:ln>
          <a:effectLst>
            <a:softEdge rad="127000"/>
          </a:effectLst>
        </p:spPr>
        <p:txBody>
          <a:bodyPr anchor="ctr"/>
          <a:lstStyle/>
          <a:p>
            <a:pPr algn="ctr"/>
            <a:endParaRPr/>
          </a:p>
        </p:txBody>
      </p:sp>
      <p:sp>
        <p:nvSpPr>
          <p:cNvPr id="18" name="任意多边形: 形状 17"/>
          <p:cNvSpPr/>
          <p:nvPr/>
        </p:nvSpPr>
        <p:spPr>
          <a:xfrm>
            <a:off x="4056878" y="2451272"/>
            <a:ext cx="2201047" cy="2305308"/>
          </a:xfrm>
          <a:custGeom>
            <a:avLst/>
            <a:gdLst/>
            <a:ahLst/>
            <a:cxnLst/>
            <a:rect l="l" t="t" r="r" b="b"/>
            <a:pathLst>
              <a:path w="2201047" h="2305308">
                <a:moveTo>
                  <a:pt x="706652" y="0"/>
                </a:moveTo>
                <a:cubicBezTo>
                  <a:pt x="695067" y="0"/>
                  <a:pt x="683483" y="0"/>
                  <a:pt x="671899" y="0"/>
                </a:cubicBezTo>
                <a:cubicBezTo>
                  <a:pt x="660314" y="0"/>
                  <a:pt x="648730" y="0"/>
                  <a:pt x="637145" y="0"/>
                </a:cubicBezTo>
                <a:cubicBezTo>
                  <a:pt x="613976" y="0"/>
                  <a:pt x="590807" y="0"/>
                  <a:pt x="567638" y="0"/>
                </a:cubicBezTo>
                <a:cubicBezTo>
                  <a:pt x="556054" y="11584"/>
                  <a:pt x="544470" y="23169"/>
                  <a:pt x="532885" y="34753"/>
                </a:cubicBezTo>
                <a:cubicBezTo>
                  <a:pt x="521301" y="34753"/>
                  <a:pt x="498132" y="34753"/>
                  <a:pt x="498132" y="46338"/>
                </a:cubicBezTo>
                <a:cubicBezTo>
                  <a:pt x="486547" y="57922"/>
                  <a:pt x="474963" y="69507"/>
                  <a:pt x="451794" y="81091"/>
                </a:cubicBezTo>
                <a:cubicBezTo>
                  <a:pt x="428625" y="92676"/>
                  <a:pt x="405456" y="115845"/>
                  <a:pt x="382287" y="127429"/>
                </a:cubicBezTo>
                <a:cubicBezTo>
                  <a:pt x="382287" y="139014"/>
                  <a:pt x="359118" y="150598"/>
                  <a:pt x="359118" y="162182"/>
                </a:cubicBezTo>
                <a:cubicBezTo>
                  <a:pt x="335949" y="173767"/>
                  <a:pt x="324365" y="185351"/>
                  <a:pt x="312780" y="208520"/>
                </a:cubicBezTo>
                <a:cubicBezTo>
                  <a:pt x="312780" y="220105"/>
                  <a:pt x="289611" y="231689"/>
                  <a:pt x="289611" y="254858"/>
                </a:cubicBezTo>
                <a:cubicBezTo>
                  <a:pt x="278027" y="266443"/>
                  <a:pt x="254858" y="278027"/>
                  <a:pt x="254858" y="301196"/>
                </a:cubicBezTo>
                <a:cubicBezTo>
                  <a:pt x="243274" y="312780"/>
                  <a:pt x="243274" y="335949"/>
                  <a:pt x="220105" y="359118"/>
                </a:cubicBezTo>
                <a:cubicBezTo>
                  <a:pt x="208520" y="405456"/>
                  <a:pt x="196936" y="417041"/>
                  <a:pt x="185351" y="451794"/>
                </a:cubicBezTo>
                <a:cubicBezTo>
                  <a:pt x="185351" y="463378"/>
                  <a:pt x="173767" y="509716"/>
                  <a:pt x="150598" y="556054"/>
                </a:cubicBezTo>
                <a:cubicBezTo>
                  <a:pt x="139013" y="590808"/>
                  <a:pt x="115845" y="637145"/>
                  <a:pt x="104260" y="660314"/>
                </a:cubicBezTo>
                <a:cubicBezTo>
                  <a:pt x="92676" y="706652"/>
                  <a:pt x="81091" y="729821"/>
                  <a:pt x="57922" y="776159"/>
                </a:cubicBezTo>
                <a:cubicBezTo>
                  <a:pt x="46338" y="845666"/>
                  <a:pt x="46338" y="880419"/>
                  <a:pt x="46338" y="915173"/>
                </a:cubicBezTo>
                <a:cubicBezTo>
                  <a:pt x="23169" y="973095"/>
                  <a:pt x="11584" y="1031017"/>
                  <a:pt x="0" y="1088939"/>
                </a:cubicBezTo>
                <a:cubicBezTo>
                  <a:pt x="0" y="1123693"/>
                  <a:pt x="0" y="1170031"/>
                  <a:pt x="0" y="1216369"/>
                </a:cubicBezTo>
                <a:cubicBezTo>
                  <a:pt x="0" y="1239537"/>
                  <a:pt x="0" y="1285875"/>
                  <a:pt x="11584" y="1343798"/>
                </a:cubicBezTo>
                <a:cubicBezTo>
                  <a:pt x="11584" y="1390135"/>
                  <a:pt x="23169" y="1424889"/>
                  <a:pt x="23169" y="1448058"/>
                </a:cubicBezTo>
                <a:cubicBezTo>
                  <a:pt x="34753" y="1471227"/>
                  <a:pt x="46338" y="1517565"/>
                  <a:pt x="57922" y="1563902"/>
                </a:cubicBezTo>
                <a:cubicBezTo>
                  <a:pt x="81091" y="1598656"/>
                  <a:pt x="104260" y="1644994"/>
                  <a:pt x="104260" y="1656578"/>
                </a:cubicBezTo>
                <a:cubicBezTo>
                  <a:pt x="127429" y="1702916"/>
                  <a:pt x="150598" y="1749254"/>
                  <a:pt x="162182" y="1772423"/>
                </a:cubicBezTo>
                <a:cubicBezTo>
                  <a:pt x="196936" y="1830345"/>
                  <a:pt x="220105" y="1853514"/>
                  <a:pt x="243274" y="1888267"/>
                </a:cubicBezTo>
                <a:cubicBezTo>
                  <a:pt x="289611" y="1934605"/>
                  <a:pt x="324365" y="1969359"/>
                  <a:pt x="370703" y="1992528"/>
                </a:cubicBezTo>
                <a:cubicBezTo>
                  <a:pt x="428625" y="2038865"/>
                  <a:pt x="474963" y="2073619"/>
                  <a:pt x="544470" y="2119957"/>
                </a:cubicBezTo>
                <a:cubicBezTo>
                  <a:pt x="625561" y="2166294"/>
                  <a:pt x="683483" y="2177879"/>
                  <a:pt x="741405" y="2201048"/>
                </a:cubicBezTo>
                <a:cubicBezTo>
                  <a:pt x="799328" y="2224217"/>
                  <a:pt x="834081" y="2235801"/>
                  <a:pt x="857250" y="2247386"/>
                </a:cubicBezTo>
                <a:cubicBezTo>
                  <a:pt x="903588" y="2258970"/>
                  <a:pt x="984679" y="2270555"/>
                  <a:pt x="1031017" y="2282139"/>
                </a:cubicBezTo>
                <a:cubicBezTo>
                  <a:pt x="1077355" y="2282139"/>
                  <a:pt x="1123692" y="2293724"/>
                  <a:pt x="1158446" y="2305308"/>
                </a:cubicBezTo>
                <a:cubicBezTo>
                  <a:pt x="1193199" y="2305308"/>
                  <a:pt x="1251121" y="2305308"/>
                  <a:pt x="1274290" y="2305308"/>
                </a:cubicBezTo>
                <a:cubicBezTo>
                  <a:pt x="1343797" y="2305308"/>
                  <a:pt x="1378550" y="2305308"/>
                  <a:pt x="1413304" y="2305308"/>
                </a:cubicBezTo>
                <a:cubicBezTo>
                  <a:pt x="1448057" y="2305308"/>
                  <a:pt x="1482811" y="2305308"/>
                  <a:pt x="1505980" y="2305308"/>
                </a:cubicBezTo>
                <a:cubicBezTo>
                  <a:pt x="1540733" y="2305308"/>
                  <a:pt x="1598655" y="2305308"/>
                  <a:pt x="1633409" y="2305308"/>
                </a:cubicBezTo>
                <a:cubicBezTo>
                  <a:pt x="1668162" y="2305308"/>
                  <a:pt x="1691331" y="2305308"/>
                  <a:pt x="1726084" y="2305308"/>
                </a:cubicBezTo>
                <a:cubicBezTo>
                  <a:pt x="1760838" y="2293724"/>
                  <a:pt x="1772422" y="2293724"/>
                  <a:pt x="1795591" y="2282139"/>
                </a:cubicBezTo>
                <a:cubicBezTo>
                  <a:pt x="1818760" y="2270555"/>
                  <a:pt x="1841929" y="2258970"/>
                  <a:pt x="1865098" y="2258970"/>
                </a:cubicBezTo>
                <a:cubicBezTo>
                  <a:pt x="1876682" y="2247386"/>
                  <a:pt x="1911436" y="2224217"/>
                  <a:pt x="1934604" y="2201048"/>
                </a:cubicBezTo>
                <a:cubicBezTo>
                  <a:pt x="1957773" y="2177879"/>
                  <a:pt x="1980942" y="2143126"/>
                  <a:pt x="2004111" y="2119957"/>
                </a:cubicBezTo>
                <a:cubicBezTo>
                  <a:pt x="2027280" y="2073619"/>
                  <a:pt x="2050449" y="2038865"/>
                  <a:pt x="2050449" y="2004112"/>
                </a:cubicBezTo>
                <a:cubicBezTo>
                  <a:pt x="2073618" y="1980943"/>
                  <a:pt x="2096787" y="1923021"/>
                  <a:pt x="2096787" y="1888267"/>
                </a:cubicBezTo>
                <a:cubicBezTo>
                  <a:pt x="2119956" y="1841930"/>
                  <a:pt x="2131540" y="1807176"/>
                  <a:pt x="2143125" y="1760838"/>
                </a:cubicBezTo>
                <a:cubicBezTo>
                  <a:pt x="2166294" y="1702916"/>
                  <a:pt x="2189463" y="1656578"/>
                  <a:pt x="2189463" y="1633409"/>
                </a:cubicBezTo>
                <a:cubicBezTo>
                  <a:pt x="2189463" y="1563902"/>
                  <a:pt x="2201047" y="1529149"/>
                  <a:pt x="2201047" y="1505980"/>
                </a:cubicBezTo>
                <a:cubicBezTo>
                  <a:pt x="2201047" y="1448058"/>
                  <a:pt x="2201047" y="1401720"/>
                  <a:pt x="2201047" y="1355382"/>
                </a:cubicBezTo>
                <a:cubicBezTo>
                  <a:pt x="2201047" y="1297460"/>
                  <a:pt x="2201047" y="1274291"/>
                  <a:pt x="2201047" y="1239537"/>
                </a:cubicBezTo>
                <a:cubicBezTo>
                  <a:pt x="2201047" y="1204784"/>
                  <a:pt x="2201047" y="1158446"/>
                  <a:pt x="2201047" y="1135277"/>
                </a:cubicBezTo>
                <a:cubicBezTo>
                  <a:pt x="2201047" y="1088939"/>
                  <a:pt x="2201047" y="1065771"/>
                  <a:pt x="2201047" y="1031017"/>
                </a:cubicBezTo>
                <a:cubicBezTo>
                  <a:pt x="2189463" y="996264"/>
                  <a:pt x="2189463" y="961510"/>
                  <a:pt x="2177878" y="961510"/>
                </a:cubicBezTo>
                <a:cubicBezTo>
                  <a:pt x="2166294" y="915173"/>
                  <a:pt x="2166294" y="880419"/>
                  <a:pt x="2143125" y="834081"/>
                </a:cubicBezTo>
                <a:cubicBezTo>
                  <a:pt x="2143125" y="799328"/>
                  <a:pt x="2143125" y="776159"/>
                  <a:pt x="2108371" y="752990"/>
                </a:cubicBezTo>
                <a:cubicBezTo>
                  <a:pt x="2096787" y="695068"/>
                  <a:pt x="2073618" y="660314"/>
                  <a:pt x="2073618" y="648730"/>
                </a:cubicBezTo>
                <a:cubicBezTo>
                  <a:pt x="2050449" y="613977"/>
                  <a:pt x="2050449" y="602392"/>
                  <a:pt x="2050449" y="579223"/>
                </a:cubicBezTo>
                <a:cubicBezTo>
                  <a:pt x="2038865" y="567639"/>
                  <a:pt x="2027280" y="544470"/>
                  <a:pt x="2015696" y="532885"/>
                </a:cubicBezTo>
                <a:cubicBezTo>
                  <a:pt x="2015696" y="509716"/>
                  <a:pt x="2015696" y="498132"/>
                  <a:pt x="2004111" y="486547"/>
                </a:cubicBezTo>
                <a:cubicBezTo>
                  <a:pt x="1992527" y="451794"/>
                  <a:pt x="1980942" y="428625"/>
                  <a:pt x="1980942" y="405456"/>
                </a:cubicBezTo>
                <a:cubicBezTo>
                  <a:pt x="1969358" y="405456"/>
                  <a:pt x="1957773" y="393872"/>
                  <a:pt x="1957773" y="370703"/>
                </a:cubicBezTo>
                <a:cubicBezTo>
                  <a:pt x="1957773" y="347534"/>
                  <a:pt x="1946189" y="335949"/>
                  <a:pt x="1934604" y="324365"/>
                </a:cubicBezTo>
                <a:cubicBezTo>
                  <a:pt x="1923020" y="312780"/>
                  <a:pt x="1923020" y="301196"/>
                  <a:pt x="1911436" y="289612"/>
                </a:cubicBezTo>
                <a:cubicBezTo>
                  <a:pt x="1911436" y="278027"/>
                  <a:pt x="1911436" y="266443"/>
                  <a:pt x="1899851" y="266443"/>
                </a:cubicBezTo>
                <a:cubicBezTo>
                  <a:pt x="1876682" y="243274"/>
                  <a:pt x="1876682" y="220105"/>
                  <a:pt x="1865098" y="220105"/>
                </a:cubicBezTo>
                <a:cubicBezTo>
                  <a:pt x="1853513" y="185351"/>
                  <a:pt x="1841929" y="173767"/>
                  <a:pt x="1830344" y="173767"/>
                </a:cubicBezTo>
                <a:cubicBezTo>
                  <a:pt x="1830344" y="162182"/>
                  <a:pt x="1818760" y="150598"/>
                  <a:pt x="1807175" y="139014"/>
                </a:cubicBezTo>
                <a:cubicBezTo>
                  <a:pt x="1795591" y="127429"/>
                  <a:pt x="1784007" y="127429"/>
                  <a:pt x="1772422" y="115845"/>
                </a:cubicBezTo>
                <a:cubicBezTo>
                  <a:pt x="1760838" y="104260"/>
                  <a:pt x="1737669" y="104260"/>
                  <a:pt x="1714500" y="92676"/>
                </a:cubicBezTo>
                <a:cubicBezTo>
                  <a:pt x="1702915" y="81091"/>
                  <a:pt x="1679746" y="81091"/>
                  <a:pt x="1633409" y="69507"/>
                </a:cubicBezTo>
                <a:cubicBezTo>
                  <a:pt x="1587071" y="57922"/>
                  <a:pt x="1575486" y="57922"/>
                  <a:pt x="1529148" y="46338"/>
                </a:cubicBezTo>
                <a:cubicBezTo>
                  <a:pt x="1494395" y="34753"/>
                  <a:pt x="1459642" y="34753"/>
                  <a:pt x="1448057" y="34753"/>
                </a:cubicBezTo>
                <a:cubicBezTo>
                  <a:pt x="1424888" y="34753"/>
                  <a:pt x="1390135" y="34753"/>
                  <a:pt x="1355382" y="34753"/>
                </a:cubicBezTo>
                <a:cubicBezTo>
                  <a:pt x="1332213" y="34753"/>
                  <a:pt x="1309044" y="34753"/>
                  <a:pt x="1297459" y="34753"/>
                </a:cubicBezTo>
                <a:cubicBezTo>
                  <a:pt x="1262706" y="34753"/>
                  <a:pt x="1239537" y="34753"/>
                  <a:pt x="1216368" y="34753"/>
                </a:cubicBezTo>
                <a:cubicBezTo>
                  <a:pt x="1193199" y="34753"/>
                  <a:pt x="1170030" y="34753"/>
                  <a:pt x="1135277" y="34753"/>
                </a:cubicBezTo>
                <a:cubicBezTo>
                  <a:pt x="1100524" y="34753"/>
                  <a:pt x="1042601" y="23169"/>
                  <a:pt x="1007848" y="23169"/>
                </a:cubicBezTo>
                <a:cubicBezTo>
                  <a:pt x="961510" y="23169"/>
                  <a:pt x="903588" y="23169"/>
                  <a:pt x="880419" y="23169"/>
                </a:cubicBezTo>
                <a:cubicBezTo>
                  <a:pt x="857250" y="23169"/>
                  <a:pt x="845665" y="23169"/>
                  <a:pt x="822497" y="23169"/>
                </a:cubicBezTo>
                <a:cubicBezTo>
                  <a:pt x="810912" y="23169"/>
                  <a:pt x="799328" y="23169"/>
                  <a:pt x="787743" y="23169"/>
                </a:cubicBezTo>
                <a:cubicBezTo>
                  <a:pt x="776159" y="23169"/>
                  <a:pt x="752990" y="23169"/>
                  <a:pt x="706652" y="0"/>
                </a:cubicBezTo>
                <a:cubicBezTo>
                  <a:pt x="660314" y="23169"/>
                  <a:pt x="660314" y="11584"/>
                  <a:pt x="648730" y="11584"/>
                </a:cubicBezTo>
              </a:path>
            </a:pathLst>
          </a:custGeom>
          <a:solidFill>
            <a:srgbClr val="FFB700"/>
          </a:solidFill>
          <a:ln w="12700">
            <a:solidFill>
              <a:srgbClr val="5C5C5C"/>
            </a:solidFill>
          </a:ln>
          <a:effectLst>
            <a:softEdge rad="127000"/>
          </a:effectLst>
        </p:spPr>
        <p:txBody>
          <a:bodyPr anchor="ctr"/>
          <a:lstStyle/>
          <a:p>
            <a:pPr algn="ctr"/>
            <a:endParaRPr/>
          </a:p>
        </p:txBody>
      </p:sp>
      <p:sp>
        <p:nvSpPr>
          <p:cNvPr id="19" name="任意多边形: 形状 18"/>
          <p:cNvSpPr/>
          <p:nvPr/>
        </p:nvSpPr>
        <p:spPr>
          <a:xfrm>
            <a:off x="4311736" y="1605606"/>
            <a:ext cx="7773172" cy="2548581"/>
          </a:xfrm>
          <a:custGeom>
            <a:avLst/>
            <a:gdLst/>
            <a:ahLst/>
            <a:cxnLst/>
            <a:rect l="l" t="t" r="r" b="b"/>
            <a:pathLst>
              <a:path w="7773172" h="2548581">
                <a:moveTo>
                  <a:pt x="139014" y="892003"/>
                </a:moveTo>
                <a:cubicBezTo>
                  <a:pt x="127429" y="903588"/>
                  <a:pt x="115845" y="915172"/>
                  <a:pt x="104260" y="926757"/>
                </a:cubicBezTo>
                <a:cubicBezTo>
                  <a:pt x="92676" y="926757"/>
                  <a:pt x="81091" y="938341"/>
                  <a:pt x="81091" y="949926"/>
                </a:cubicBezTo>
                <a:cubicBezTo>
                  <a:pt x="69507" y="973095"/>
                  <a:pt x="57922" y="984679"/>
                  <a:pt x="57922" y="996263"/>
                </a:cubicBezTo>
                <a:cubicBezTo>
                  <a:pt x="46338" y="1019432"/>
                  <a:pt x="46338" y="1031017"/>
                  <a:pt x="34753" y="1054186"/>
                </a:cubicBezTo>
                <a:cubicBezTo>
                  <a:pt x="34753" y="1065770"/>
                  <a:pt x="34753" y="1088939"/>
                  <a:pt x="34753" y="1123693"/>
                </a:cubicBezTo>
                <a:cubicBezTo>
                  <a:pt x="34753" y="1135277"/>
                  <a:pt x="23169" y="1170030"/>
                  <a:pt x="11584" y="1204784"/>
                </a:cubicBezTo>
                <a:cubicBezTo>
                  <a:pt x="11584" y="1227953"/>
                  <a:pt x="0" y="1251122"/>
                  <a:pt x="0" y="1262706"/>
                </a:cubicBezTo>
                <a:cubicBezTo>
                  <a:pt x="0" y="1285875"/>
                  <a:pt x="0" y="1297459"/>
                  <a:pt x="0" y="1309044"/>
                </a:cubicBezTo>
                <a:cubicBezTo>
                  <a:pt x="0" y="1332213"/>
                  <a:pt x="0" y="1343797"/>
                  <a:pt x="0" y="1366966"/>
                </a:cubicBezTo>
                <a:cubicBezTo>
                  <a:pt x="0" y="1390135"/>
                  <a:pt x="0" y="1413304"/>
                  <a:pt x="0" y="1424888"/>
                </a:cubicBezTo>
                <a:cubicBezTo>
                  <a:pt x="0" y="1448057"/>
                  <a:pt x="0" y="1471226"/>
                  <a:pt x="0" y="1494395"/>
                </a:cubicBezTo>
                <a:cubicBezTo>
                  <a:pt x="0" y="1529149"/>
                  <a:pt x="0" y="1552318"/>
                  <a:pt x="0" y="1575486"/>
                </a:cubicBezTo>
                <a:cubicBezTo>
                  <a:pt x="0" y="1598655"/>
                  <a:pt x="0" y="1621824"/>
                  <a:pt x="0" y="1644993"/>
                </a:cubicBezTo>
                <a:cubicBezTo>
                  <a:pt x="11584" y="1668162"/>
                  <a:pt x="11584" y="1702915"/>
                  <a:pt x="11584" y="1714500"/>
                </a:cubicBezTo>
                <a:cubicBezTo>
                  <a:pt x="11584" y="1726084"/>
                  <a:pt x="23169" y="1760838"/>
                  <a:pt x="23169" y="1784007"/>
                </a:cubicBezTo>
                <a:cubicBezTo>
                  <a:pt x="34753" y="1807176"/>
                  <a:pt x="34753" y="1818760"/>
                  <a:pt x="34753" y="1830345"/>
                </a:cubicBezTo>
                <a:cubicBezTo>
                  <a:pt x="34753" y="1841929"/>
                  <a:pt x="34753" y="1853513"/>
                  <a:pt x="34753" y="1865098"/>
                </a:cubicBezTo>
                <a:cubicBezTo>
                  <a:pt x="34753" y="1876682"/>
                  <a:pt x="34753" y="1888267"/>
                  <a:pt x="34753" y="1899851"/>
                </a:cubicBezTo>
                <a:cubicBezTo>
                  <a:pt x="46338" y="1899851"/>
                  <a:pt x="57922" y="1899851"/>
                  <a:pt x="57922" y="1911436"/>
                </a:cubicBezTo>
                <a:cubicBezTo>
                  <a:pt x="57922" y="1923020"/>
                  <a:pt x="57922" y="1934605"/>
                  <a:pt x="57922" y="1946189"/>
                </a:cubicBezTo>
                <a:cubicBezTo>
                  <a:pt x="69507" y="1957774"/>
                  <a:pt x="69507" y="1969358"/>
                  <a:pt x="69507" y="1980943"/>
                </a:cubicBezTo>
                <a:cubicBezTo>
                  <a:pt x="69507" y="1992527"/>
                  <a:pt x="81091" y="2004111"/>
                  <a:pt x="81091" y="2015696"/>
                </a:cubicBezTo>
                <a:cubicBezTo>
                  <a:pt x="81091" y="2038865"/>
                  <a:pt x="81091" y="2050449"/>
                  <a:pt x="81091" y="2062034"/>
                </a:cubicBezTo>
                <a:cubicBezTo>
                  <a:pt x="81091" y="2073618"/>
                  <a:pt x="92676" y="2096787"/>
                  <a:pt x="92676" y="2108372"/>
                </a:cubicBezTo>
                <a:cubicBezTo>
                  <a:pt x="92676" y="2119956"/>
                  <a:pt x="92676" y="2131540"/>
                  <a:pt x="104260" y="2143125"/>
                </a:cubicBezTo>
                <a:cubicBezTo>
                  <a:pt x="104260" y="2154709"/>
                  <a:pt x="104260" y="2177878"/>
                  <a:pt x="115845" y="2201047"/>
                </a:cubicBezTo>
                <a:cubicBezTo>
                  <a:pt x="127429" y="2201047"/>
                  <a:pt x="127429" y="2224216"/>
                  <a:pt x="127429" y="2235801"/>
                </a:cubicBezTo>
                <a:cubicBezTo>
                  <a:pt x="127429" y="2247385"/>
                  <a:pt x="139014" y="2282138"/>
                  <a:pt x="150598" y="2316892"/>
                </a:cubicBezTo>
                <a:cubicBezTo>
                  <a:pt x="162182" y="2328476"/>
                  <a:pt x="173767" y="2340061"/>
                  <a:pt x="185351" y="2363230"/>
                </a:cubicBezTo>
                <a:cubicBezTo>
                  <a:pt x="208520" y="2374814"/>
                  <a:pt x="220105" y="2409567"/>
                  <a:pt x="243274" y="2421152"/>
                </a:cubicBezTo>
                <a:cubicBezTo>
                  <a:pt x="278027" y="2444321"/>
                  <a:pt x="312780" y="2455905"/>
                  <a:pt x="359118" y="2467490"/>
                </a:cubicBezTo>
                <a:cubicBezTo>
                  <a:pt x="405456" y="2490659"/>
                  <a:pt x="451794" y="2502243"/>
                  <a:pt x="498132" y="2502243"/>
                </a:cubicBezTo>
                <a:cubicBezTo>
                  <a:pt x="509716" y="2502243"/>
                  <a:pt x="544470" y="2502243"/>
                  <a:pt x="579223" y="2502243"/>
                </a:cubicBezTo>
                <a:cubicBezTo>
                  <a:pt x="590807" y="2502243"/>
                  <a:pt x="613976" y="2502243"/>
                  <a:pt x="637145" y="2502243"/>
                </a:cubicBezTo>
                <a:cubicBezTo>
                  <a:pt x="671899" y="2513828"/>
                  <a:pt x="683483" y="2513828"/>
                  <a:pt x="706652" y="2513828"/>
                </a:cubicBezTo>
                <a:cubicBezTo>
                  <a:pt x="729821" y="2513828"/>
                  <a:pt x="776159" y="2513828"/>
                  <a:pt x="822497" y="2525412"/>
                </a:cubicBezTo>
                <a:cubicBezTo>
                  <a:pt x="845666" y="2525412"/>
                  <a:pt x="868834" y="2536997"/>
                  <a:pt x="892003" y="2548581"/>
                </a:cubicBezTo>
                <a:cubicBezTo>
                  <a:pt x="903588" y="2548581"/>
                  <a:pt x="915172" y="2548581"/>
                  <a:pt x="949926" y="2548581"/>
                </a:cubicBezTo>
                <a:cubicBezTo>
                  <a:pt x="984679" y="2548581"/>
                  <a:pt x="1007848" y="2548581"/>
                  <a:pt x="1031017" y="2548581"/>
                </a:cubicBezTo>
                <a:cubicBezTo>
                  <a:pt x="1054186" y="2548581"/>
                  <a:pt x="1088939" y="2548581"/>
                  <a:pt x="1112108" y="2548581"/>
                </a:cubicBezTo>
                <a:cubicBezTo>
                  <a:pt x="1146861" y="2548581"/>
                  <a:pt x="1170030" y="2548581"/>
                  <a:pt x="1204784" y="2536997"/>
                </a:cubicBezTo>
                <a:cubicBezTo>
                  <a:pt x="1216368" y="2536997"/>
                  <a:pt x="1239537" y="2525412"/>
                  <a:pt x="1262706" y="2513828"/>
                </a:cubicBezTo>
                <a:cubicBezTo>
                  <a:pt x="1274290" y="2502243"/>
                  <a:pt x="1285875" y="2502243"/>
                  <a:pt x="1309044" y="2479074"/>
                </a:cubicBezTo>
                <a:cubicBezTo>
                  <a:pt x="1332213" y="2455905"/>
                  <a:pt x="1343797" y="2455905"/>
                  <a:pt x="1355382" y="2455905"/>
                </a:cubicBezTo>
                <a:cubicBezTo>
                  <a:pt x="1366966" y="2444321"/>
                  <a:pt x="1378551" y="2421152"/>
                  <a:pt x="1390135" y="2409567"/>
                </a:cubicBezTo>
                <a:cubicBezTo>
                  <a:pt x="1401720" y="2409567"/>
                  <a:pt x="1424888" y="2397983"/>
                  <a:pt x="1424888" y="2386399"/>
                </a:cubicBezTo>
                <a:cubicBezTo>
                  <a:pt x="1436473" y="2363230"/>
                  <a:pt x="1448057" y="2363230"/>
                  <a:pt x="1459642" y="2363230"/>
                </a:cubicBezTo>
                <a:cubicBezTo>
                  <a:pt x="1471226" y="2363230"/>
                  <a:pt x="1471226" y="2351645"/>
                  <a:pt x="1494395" y="2340061"/>
                </a:cubicBezTo>
                <a:cubicBezTo>
                  <a:pt x="1505980" y="2340061"/>
                  <a:pt x="1517564" y="2328476"/>
                  <a:pt x="1517564" y="2316892"/>
                </a:cubicBezTo>
                <a:cubicBezTo>
                  <a:pt x="1552318" y="2316892"/>
                  <a:pt x="1552318" y="2305307"/>
                  <a:pt x="1563902" y="2305307"/>
                </a:cubicBezTo>
                <a:cubicBezTo>
                  <a:pt x="1563902" y="2293723"/>
                  <a:pt x="1575486" y="2270554"/>
                  <a:pt x="1598655" y="2270554"/>
                </a:cubicBezTo>
                <a:cubicBezTo>
                  <a:pt x="1610240" y="2258970"/>
                  <a:pt x="1621824" y="2247385"/>
                  <a:pt x="1621824" y="2224216"/>
                </a:cubicBezTo>
                <a:cubicBezTo>
                  <a:pt x="1633409" y="2224216"/>
                  <a:pt x="1656578" y="2224216"/>
                  <a:pt x="1656578" y="2212632"/>
                </a:cubicBezTo>
                <a:cubicBezTo>
                  <a:pt x="1668162" y="2201047"/>
                  <a:pt x="1679747" y="2189463"/>
                  <a:pt x="1702915" y="2177878"/>
                </a:cubicBezTo>
                <a:cubicBezTo>
                  <a:pt x="1714500" y="2154709"/>
                  <a:pt x="1737669" y="2131540"/>
                  <a:pt x="1760838" y="2119956"/>
                </a:cubicBezTo>
                <a:cubicBezTo>
                  <a:pt x="1772422" y="2096787"/>
                  <a:pt x="1795591" y="2085203"/>
                  <a:pt x="1830345" y="2062034"/>
                </a:cubicBezTo>
                <a:cubicBezTo>
                  <a:pt x="1841929" y="2050449"/>
                  <a:pt x="1888267" y="2027280"/>
                  <a:pt x="1934605" y="1992527"/>
                </a:cubicBezTo>
                <a:cubicBezTo>
                  <a:pt x="1957774" y="1980943"/>
                  <a:pt x="1980942" y="1969358"/>
                  <a:pt x="2015696" y="1946189"/>
                </a:cubicBezTo>
                <a:cubicBezTo>
                  <a:pt x="2027280" y="1946189"/>
                  <a:pt x="2050449" y="1934605"/>
                  <a:pt x="2073618" y="1923020"/>
                </a:cubicBezTo>
                <a:cubicBezTo>
                  <a:pt x="2085203" y="1923020"/>
                  <a:pt x="2108372" y="1911436"/>
                  <a:pt x="2119956" y="1911436"/>
                </a:cubicBezTo>
                <a:cubicBezTo>
                  <a:pt x="2143125" y="1911436"/>
                  <a:pt x="2166294" y="1899851"/>
                  <a:pt x="2201047" y="1899851"/>
                </a:cubicBezTo>
                <a:cubicBezTo>
                  <a:pt x="2258970" y="1888267"/>
                  <a:pt x="2282138" y="1888267"/>
                  <a:pt x="2328476" y="1876682"/>
                </a:cubicBezTo>
                <a:cubicBezTo>
                  <a:pt x="2351645" y="1876682"/>
                  <a:pt x="2386399" y="1876682"/>
                  <a:pt x="2421152" y="1876682"/>
                </a:cubicBezTo>
                <a:cubicBezTo>
                  <a:pt x="2490659" y="1865098"/>
                  <a:pt x="2536997" y="1853513"/>
                  <a:pt x="2583334" y="1853513"/>
                </a:cubicBezTo>
                <a:cubicBezTo>
                  <a:pt x="2641257" y="1853513"/>
                  <a:pt x="2687594" y="1853513"/>
                  <a:pt x="2768686" y="1853513"/>
                </a:cubicBezTo>
                <a:cubicBezTo>
                  <a:pt x="2815024" y="1853513"/>
                  <a:pt x="2872946" y="1853513"/>
                  <a:pt x="2919284" y="1853513"/>
                </a:cubicBezTo>
                <a:cubicBezTo>
                  <a:pt x="2988790" y="1853513"/>
                  <a:pt x="3046713" y="1853513"/>
                  <a:pt x="3093051" y="1853513"/>
                </a:cubicBezTo>
                <a:cubicBezTo>
                  <a:pt x="3150973" y="1853513"/>
                  <a:pt x="3197311" y="1853513"/>
                  <a:pt x="3266817" y="1853513"/>
                </a:cubicBezTo>
                <a:cubicBezTo>
                  <a:pt x="3336324" y="1853513"/>
                  <a:pt x="3417415" y="1876682"/>
                  <a:pt x="3498507" y="1899851"/>
                </a:cubicBezTo>
                <a:cubicBezTo>
                  <a:pt x="3556429" y="1899851"/>
                  <a:pt x="3614351" y="1923020"/>
                  <a:pt x="3660689" y="1934605"/>
                </a:cubicBezTo>
                <a:cubicBezTo>
                  <a:pt x="3695442" y="1934605"/>
                  <a:pt x="3718611" y="1946189"/>
                  <a:pt x="3730196" y="1946189"/>
                </a:cubicBezTo>
                <a:cubicBezTo>
                  <a:pt x="3741780" y="1946189"/>
                  <a:pt x="3776534" y="1969358"/>
                  <a:pt x="3811287" y="1980943"/>
                </a:cubicBezTo>
                <a:cubicBezTo>
                  <a:pt x="3857625" y="1992527"/>
                  <a:pt x="3892378" y="2015696"/>
                  <a:pt x="3961885" y="2038865"/>
                </a:cubicBezTo>
                <a:cubicBezTo>
                  <a:pt x="3985054" y="2050449"/>
                  <a:pt x="4054561" y="2085203"/>
                  <a:pt x="4124067" y="2108372"/>
                </a:cubicBezTo>
                <a:cubicBezTo>
                  <a:pt x="4205159" y="2131540"/>
                  <a:pt x="4263081" y="2166294"/>
                  <a:pt x="4321003" y="2189463"/>
                </a:cubicBezTo>
                <a:cubicBezTo>
                  <a:pt x="4390510" y="2212632"/>
                  <a:pt x="4436848" y="2224216"/>
                  <a:pt x="4483186" y="2247385"/>
                </a:cubicBezTo>
                <a:cubicBezTo>
                  <a:pt x="4541108" y="2270554"/>
                  <a:pt x="4587446" y="2282138"/>
                  <a:pt x="4656953" y="2305307"/>
                </a:cubicBezTo>
                <a:cubicBezTo>
                  <a:pt x="4738044" y="2316892"/>
                  <a:pt x="4795966" y="2340061"/>
                  <a:pt x="4842304" y="2340061"/>
                </a:cubicBezTo>
                <a:cubicBezTo>
                  <a:pt x="4900226" y="2363230"/>
                  <a:pt x="4946564" y="2363230"/>
                  <a:pt x="5016071" y="2386399"/>
                </a:cubicBezTo>
                <a:cubicBezTo>
                  <a:pt x="5085578" y="2397983"/>
                  <a:pt x="5178253" y="2409567"/>
                  <a:pt x="5270929" y="2432736"/>
                </a:cubicBezTo>
                <a:cubicBezTo>
                  <a:pt x="5340436" y="2455905"/>
                  <a:pt x="5375189" y="2455905"/>
                  <a:pt x="5456280" y="2467490"/>
                </a:cubicBezTo>
                <a:cubicBezTo>
                  <a:pt x="5502618" y="2479074"/>
                  <a:pt x="5548956" y="2479074"/>
                  <a:pt x="5630047" y="2490659"/>
                </a:cubicBezTo>
                <a:cubicBezTo>
                  <a:pt x="5687969" y="2502243"/>
                  <a:pt x="5757476" y="2502243"/>
                  <a:pt x="5826983" y="2502243"/>
                </a:cubicBezTo>
                <a:cubicBezTo>
                  <a:pt x="5908074" y="2502243"/>
                  <a:pt x="5977581" y="2502243"/>
                  <a:pt x="6047088" y="2502243"/>
                </a:cubicBezTo>
                <a:cubicBezTo>
                  <a:pt x="6105010" y="2502243"/>
                  <a:pt x="6162932" y="2502243"/>
                  <a:pt x="6244023" y="2502243"/>
                </a:cubicBezTo>
                <a:cubicBezTo>
                  <a:pt x="6359868" y="2502243"/>
                  <a:pt x="6440959" y="2502243"/>
                  <a:pt x="6498882" y="2502243"/>
                </a:cubicBezTo>
                <a:cubicBezTo>
                  <a:pt x="6568388" y="2502243"/>
                  <a:pt x="6637895" y="2502243"/>
                  <a:pt x="6707402" y="2502243"/>
                </a:cubicBezTo>
                <a:cubicBezTo>
                  <a:pt x="6753740" y="2502243"/>
                  <a:pt x="6788493" y="2502243"/>
                  <a:pt x="6823246" y="2502243"/>
                </a:cubicBezTo>
                <a:cubicBezTo>
                  <a:pt x="6846415" y="2502243"/>
                  <a:pt x="6869584" y="2502243"/>
                  <a:pt x="6892753" y="2502243"/>
                </a:cubicBezTo>
                <a:cubicBezTo>
                  <a:pt x="6973844" y="2502243"/>
                  <a:pt x="7031767" y="2502243"/>
                  <a:pt x="7078104" y="2502243"/>
                </a:cubicBezTo>
                <a:cubicBezTo>
                  <a:pt x="7136027" y="2502243"/>
                  <a:pt x="7217118" y="2502243"/>
                  <a:pt x="7263456" y="2502243"/>
                </a:cubicBezTo>
                <a:cubicBezTo>
                  <a:pt x="7321378" y="2502243"/>
                  <a:pt x="7356131" y="2502243"/>
                  <a:pt x="7367716" y="2502243"/>
                </a:cubicBezTo>
                <a:cubicBezTo>
                  <a:pt x="7379300" y="2502243"/>
                  <a:pt x="7402469" y="2502243"/>
                  <a:pt x="7448807" y="2502243"/>
                </a:cubicBezTo>
                <a:cubicBezTo>
                  <a:pt x="7448807" y="2490659"/>
                  <a:pt x="7483561" y="2479074"/>
                  <a:pt x="7495145" y="2479074"/>
                </a:cubicBezTo>
                <a:cubicBezTo>
                  <a:pt x="7506729" y="2467490"/>
                  <a:pt x="7541483" y="2455905"/>
                  <a:pt x="7553067" y="2444321"/>
                </a:cubicBezTo>
                <a:cubicBezTo>
                  <a:pt x="7576236" y="2409567"/>
                  <a:pt x="7599405" y="2409567"/>
                  <a:pt x="7622574" y="2386399"/>
                </a:cubicBezTo>
                <a:cubicBezTo>
                  <a:pt x="7634158" y="2351645"/>
                  <a:pt x="7657327" y="2316892"/>
                  <a:pt x="7668912" y="2305307"/>
                </a:cubicBezTo>
                <a:cubicBezTo>
                  <a:pt x="7680496" y="2282138"/>
                  <a:pt x="7680496" y="2270554"/>
                  <a:pt x="7692081" y="2247385"/>
                </a:cubicBezTo>
                <a:cubicBezTo>
                  <a:pt x="7692081" y="2224216"/>
                  <a:pt x="7715250" y="2177878"/>
                  <a:pt x="7715250" y="2154709"/>
                </a:cubicBezTo>
                <a:cubicBezTo>
                  <a:pt x="7726834" y="2096787"/>
                  <a:pt x="7726834" y="2062034"/>
                  <a:pt x="7738419" y="2015696"/>
                </a:cubicBezTo>
                <a:cubicBezTo>
                  <a:pt x="7750003" y="1980943"/>
                  <a:pt x="7761588" y="1946189"/>
                  <a:pt x="7761588" y="1888267"/>
                </a:cubicBezTo>
                <a:cubicBezTo>
                  <a:pt x="7761588" y="1830345"/>
                  <a:pt x="7761588" y="1772422"/>
                  <a:pt x="7773172" y="1714500"/>
                </a:cubicBezTo>
                <a:cubicBezTo>
                  <a:pt x="7773172" y="1668162"/>
                  <a:pt x="7773172" y="1598655"/>
                  <a:pt x="7773172" y="1552318"/>
                </a:cubicBezTo>
                <a:cubicBezTo>
                  <a:pt x="7773172" y="1517564"/>
                  <a:pt x="7773172" y="1448057"/>
                  <a:pt x="7773172" y="1401720"/>
                </a:cubicBezTo>
                <a:cubicBezTo>
                  <a:pt x="7773172" y="1355382"/>
                  <a:pt x="7773172" y="1297459"/>
                  <a:pt x="7773172" y="1239537"/>
                </a:cubicBezTo>
                <a:cubicBezTo>
                  <a:pt x="7773172" y="1193199"/>
                  <a:pt x="7773172" y="1158446"/>
                  <a:pt x="7773172" y="1112108"/>
                </a:cubicBezTo>
                <a:cubicBezTo>
                  <a:pt x="7773172" y="1077355"/>
                  <a:pt x="7773172" y="1042601"/>
                  <a:pt x="7773172" y="1007848"/>
                </a:cubicBezTo>
                <a:cubicBezTo>
                  <a:pt x="7773172" y="973095"/>
                  <a:pt x="7773172" y="938341"/>
                  <a:pt x="7773172" y="903588"/>
                </a:cubicBezTo>
                <a:cubicBezTo>
                  <a:pt x="7773172" y="868834"/>
                  <a:pt x="7773172" y="834081"/>
                  <a:pt x="7750003" y="752990"/>
                </a:cubicBezTo>
                <a:cubicBezTo>
                  <a:pt x="7750003" y="741405"/>
                  <a:pt x="7738419" y="706652"/>
                  <a:pt x="7738419" y="683483"/>
                </a:cubicBezTo>
                <a:cubicBezTo>
                  <a:pt x="7726834" y="648730"/>
                  <a:pt x="7726834" y="625561"/>
                  <a:pt x="7726834" y="602392"/>
                </a:cubicBezTo>
                <a:cubicBezTo>
                  <a:pt x="7726834" y="579223"/>
                  <a:pt x="7726834" y="556054"/>
                  <a:pt x="7726834" y="544470"/>
                </a:cubicBezTo>
                <a:cubicBezTo>
                  <a:pt x="7703665" y="509716"/>
                  <a:pt x="7703665" y="474963"/>
                  <a:pt x="7692081" y="451794"/>
                </a:cubicBezTo>
                <a:cubicBezTo>
                  <a:pt x="7692081" y="417041"/>
                  <a:pt x="7680496" y="393872"/>
                  <a:pt x="7680496" y="370703"/>
                </a:cubicBezTo>
                <a:cubicBezTo>
                  <a:pt x="7680496" y="347534"/>
                  <a:pt x="7680496" y="324365"/>
                  <a:pt x="7680496" y="301196"/>
                </a:cubicBezTo>
                <a:cubicBezTo>
                  <a:pt x="7657327" y="278027"/>
                  <a:pt x="7657327" y="266443"/>
                  <a:pt x="7657327" y="254858"/>
                </a:cubicBezTo>
                <a:cubicBezTo>
                  <a:pt x="7645743" y="231689"/>
                  <a:pt x="7645743" y="220105"/>
                  <a:pt x="7634158" y="196936"/>
                </a:cubicBezTo>
                <a:cubicBezTo>
                  <a:pt x="7634158" y="185351"/>
                  <a:pt x="7634158" y="173767"/>
                  <a:pt x="7634158" y="162182"/>
                </a:cubicBezTo>
                <a:cubicBezTo>
                  <a:pt x="7622574" y="139014"/>
                  <a:pt x="7599405" y="139014"/>
                  <a:pt x="7587821" y="115845"/>
                </a:cubicBezTo>
                <a:cubicBezTo>
                  <a:pt x="7576236" y="115845"/>
                  <a:pt x="7541483" y="92676"/>
                  <a:pt x="7518314" y="81091"/>
                </a:cubicBezTo>
                <a:cubicBezTo>
                  <a:pt x="7471976" y="69507"/>
                  <a:pt x="7448807" y="46338"/>
                  <a:pt x="7402469" y="46338"/>
                </a:cubicBezTo>
                <a:cubicBezTo>
                  <a:pt x="7344547" y="34753"/>
                  <a:pt x="7298209" y="23169"/>
                  <a:pt x="7217118" y="0"/>
                </a:cubicBezTo>
                <a:cubicBezTo>
                  <a:pt x="7170780" y="0"/>
                  <a:pt x="7112858" y="0"/>
                  <a:pt x="7066520" y="0"/>
                </a:cubicBezTo>
                <a:cubicBezTo>
                  <a:pt x="6997013" y="0"/>
                  <a:pt x="6904338" y="0"/>
                  <a:pt x="6846415" y="0"/>
                </a:cubicBezTo>
                <a:cubicBezTo>
                  <a:pt x="6788493" y="0"/>
                  <a:pt x="6730571" y="0"/>
                  <a:pt x="6684233" y="0"/>
                </a:cubicBezTo>
                <a:cubicBezTo>
                  <a:pt x="6614726" y="0"/>
                  <a:pt x="6568388" y="0"/>
                  <a:pt x="6498882" y="0"/>
                </a:cubicBezTo>
                <a:cubicBezTo>
                  <a:pt x="6429375" y="0"/>
                  <a:pt x="6359868" y="0"/>
                  <a:pt x="6290361" y="0"/>
                </a:cubicBezTo>
                <a:cubicBezTo>
                  <a:pt x="6244023" y="0"/>
                  <a:pt x="6162932" y="0"/>
                  <a:pt x="6105010" y="0"/>
                </a:cubicBezTo>
                <a:cubicBezTo>
                  <a:pt x="6058672" y="0"/>
                  <a:pt x="6000750" y="0"/>
                  <a:pt x="5942827" y="0"/>
                </a:cubicBezTo>
                <a:cubicBezTo>
                  <a:pt x="5896490" y="0"/>
                  <a:pt x="5850152" y="0"/>
                  <a:pt x="5815398" y="0"/>
                </a:cubicBezTo>
                <a:cubicBezTo>
                  <a:pt x="5780645" y="0"/>
                  <a:pt x="5757476" y="0"/>
                  <a:pt x="5734307" y="0"/>
                </a:cubicBezTo>
                <a:cubicBezTo>
                  <a:pt x="5687969" y="0"/>
                  <a:pt x="5618463" y="0"/>
                  <a:pt x="5572125" y="0"/>
                </a:cubicBezTo>
                <a:cubicBezTo>
                  <a:pt x="5525787" y="0"/>
                  <a:pt x="5467865" y="0"/>
                  <a:pt x="5421527" y="0"/>
                </a:cubicBezTo>
                <a:cubicBezTo>
                  <a:pt x="5386773" y="0"/>
                  <a:pt x="5328851" y="0"/>
                  <a:pt x="5305682" y="0"/>
                </a:cubicBezTo>
                <a:cubicBezTo>
                  <a:pt x="5270929" y="0"/>
                  <a:pt x="5224591" y="0"/>
                  <a:pt x="5178253" y="0"/>
                </a:cubicBezTo>
                <a:cubicBezTo>
                  <a:pt x="5143500" y="0"/>
                  <a:pt x="5085578" y="0"/>
                  <a:pt x="5062409" y="0"/>
                </a:cubicBezTo>
                <a:cubicBezTo>
                  <a:pt x="5039240" y="0"/>
                  <a:pt x="5027655" y="11584"/>
                  <a:pt x="5016071" y="11584"/>
                </a:cubicBezTo>
                <a:cubicBezTo>
                  <a:pt x="5004486" y="11584"/>
                  <a:pt x="4981317" y="23169"/>
                  <a:pt x="4969733" y="34753"/>
                </a:cubicBezTo>
                <a:cubicBezTo>
                  <a:pt x="4958148" y="46338"/>
                  <a:pt x="4946564" y="46338"/>
                  <a:pt x="4923395" y="46338"/>
                </a:cubicBezTo>
                <a:cubicBezTo>
                  <a:pt x="4900226" y="57922"/>
                  <a:pt x="4865473" y="81091"/>
                  <a:pt x="4842304" y="92676"/>
                </a:cubicBezTo>
                <a:cubicBezTo>
                  <a:pt x="4830719" y="92676"/>
                  <a:pt x="4795966" y="92676"/>
                  <a:pt x="4784382" y="104260"/>
                </a:cubicBezTo>
                <a:cubicBezTo>
                  <a:pt x="4761213" y="115845"/>
                  <a:pt x="4749628" y="127429"/>
                  <a:pt x="4738044" y="127429"/>
                </a:cubicBezTo>
                <a:cubicBezTo>
                  <a:pt x="4714875" y="139014"/>
                  <a:pt x="4680121" y="150598"/>
                  <a:pt x="4668537" y="150598"/>
                </a:cubicBezTo>
                <a:cubicBezTo>
                  <a:pt x="4645368" y="173767"/>
                  <a:pt x="4633784" y="185351"/>
                  <a:pt x="4622199" y="185351"/>
                </a:cubicBezTo>
                <a:cubicBezTo>
                  <a:pt x="4599030" y="208520"/>
                  <a:pt x="4587446" y="208520"/>
                  <a:pt x="4575861" y="220105"/>
                </a:cubicBezTo>
                <a:cubicBezTo>
                  <a:pt x="4564277" y="231689"/>
                  <a:pt x="4552692" y="231689"/>
                  <a:pt x="4529523" y="243274"/>
                </a:cubicBezTo>
                <a:cubicBezTo>
                  <a:pt x="4529523" y="254858"/>
                  <a:pt x="4483186" y="266443"/>
                  <a:pt x="4483186" y="278027"/>
                </a:cubicBezTo>
                <a:cubicBezTo>
                  <a:pt x="4448432" y="278027"/>
                  <a:pt x="4436848" y="301196"/>
                  <a:pt x="4413679" y="312780"/>
                </a:cubicBezTo>
                <a:cubicBezTo>
                  <a:pt x="4402094" y="324365"/>
                  <a:pt x="4390510" y="335949"/>
                  <a:pt x="4378926" y="335949"/>
                </a:cubicBezTo>
                <a:cubicBezTo>
                  <a:pt x="4344172" y="359118"/>
                  <a:pt x="4344172" y="370703"/>
                  <a:pt x="4321003" y="370703"/>
                </a:cubicBezTo>
                <a:cubicBezTo>
                  <a:pt x="4297834" y="393872"/>
                  <a:pt x="4263081" y="417041"/>
                  <a:pt x="4251496" y="417041"/>
                </a:cubicBezTo>
                <a:cubicBezTo>
                  <a:pt x="4239912" y="428625"/>
                  <a:pt x="4228328" y="440209"/>
                  <a:pt x="4205159" y="451794"/>
                </a:cubicBezTo>
                <a:cubicBezTo>
                  <a:pt x="4181990" y="451794"/>
                  <a:pt x="4170405" y="463378"/>
                  <a:pt x="4158821" y="463378"/>
                </a:cubicBezTo>
                <a:cubicBezTo>
                  <a:pt x="4135652" y="474963"/>
                  <a:pt x="4112483" y="486547"/>
                  <a:pt x="4077730" y="498132"/>
                </a:cubicBezTo>
                <a:cubicBezTo>
                  <a:pt x="4066145" y="509716"/>
                  <a:pt x="4042976" y="509716"/>
                  <a:pt x="4019807" y="509716"/>
                </a:cubicBezTo>
                <a:cubicBezTo>
                  <a:pt x="3996638" y="521301"/>
                  <a:pt x="3973469" y="521301"/>
                  <a:pt x="3938716" y="521301"/>
                </a:cubicBezTo>
                <a:cubicBezTo>
                  <a:pt x="3927132" y="521301"/>
                  <a:pt x="3903963" y="521301"/>
                  <a:pt x="3880794" y="521301"/>
                </a:cubicBezTo>
                <a:cubicBezTo>
                  <a:pt x="3846040" y="521301"/>
                  <a:pt x="3822871" y="521301"/>
                  <a:pt x="3788118" y="521301"/>
                </a:cubicBezTo>
                <a:cubicBezTo>
                  <a:pt x="3753365" y="521301"/>
                  <a:pt x="3730196" y="521301"/>
                  <a:pt x="3707027" y="521301"/>
                </a:cubicBezTo>
                <a:cubicBezTo>
                  <a:pt x="3683858" y="521301"/>
                  <a:pt x="3649105" y="521301"/>
                  <a:pt x="3637520" y="521301"/>
                </a:cubicBezTo>
                <a:cubicBezTo>
                  <a:pt x="3614351" y="521301"/>
                  <a:pt x="3591182" y="521301"/>
                  <a:pt x="3544844" y="521301"/>
                </a:cubicBezTo>
                <a:cubicBezTo>
                  <a:pt x="3510091" y="521301"/>
                  <a:pt x="3463753" y="521301"/>
                  <a:pt x="3417415" y="521301"/>
                </a:cubicBezTo>
                <a:cubicBezTo>
                  <a:pt x="3382662" y="521301"/>
                  <a:pt x="3347909" y="521301"/>
                  <a:pt x="3289986" y="521301"/>
                </a:cubicBezTo>
                <a:cubicBezTo>
                  <a:pt x="3243649" y="521301"/>
                  <a:pt x="3208895" y="521301"/>
                  <a:pt x="3162557" y="521301"/>
                </a:cubicBezTo>
                <a:cubicBezTo>
                  <a:pt x="3127804" y="521301"/>
                  <a:pt x="3093051" y="521301"/>
                  <a:pt x="3035128" y="521301"/>
                </a:cubicBezTo>
                <a:cubicBezTo>
                  <a:pt x="3000375" y="521301"/>
                  <a:pt x="2965622" y="521301"/>
                  <a:pt x="2896115" y="521301"/>
                </a:cubicBezTo>
                <a:cubicBezTo>
                  <a:pt x="2861361" y="521301"/>
                  <a:pt x="2815024" y="521301"/>
                  <a:pt x="2791855" y="521301"/>
                </a:cubicBezTo>
                <a:cubicBezTo>
                  <a:pt x="2768686" y="521301"/>
                  <a:pt x="2733932" y="521301"/>
                  <a:pt x="2699179" y="521301"/>
                </a:cubicBezTo>
                <a:cubicBezTo>
                  <a:pt x="2676010" y="521301"/>
                  <a:pt x="2641257" y="521301"/>
                  <a:pt x="2618088" y="521301"/>
                </a:cubicBezTo>
                <a:cubicBezTo>
                  <a:pt x="2583334" y="521301"/>
                  <a:pt x="2560165" y="521301"/>
                  <a:pt x="2513828" y="521301"/>
                </a:cubicBezTo>
                <a:cubicBezTo>
                  <a:pt x="2455905" y="521301"/>
                  <a:pt x="2432736" y="521301"/>
                  <a:pt x="2374814" y="521301"/>
                </a:cubicBezTo>
                <a:cubicBezTo>
                  <a:pt x="2340061" y="521301"/>
                  <a:pt x="2293723" y="521301"/>
                  <a:pt x="2247385" y="521301"/>
                </a:cubicBezTo>
                <a:cubicBezTo>
                  <a:pt x="2212632" y="521301"/>
                  <a:pt x="2166294" y="521301"/>
                  <a:pt x="2119956" y="521301"/>
                </a:cubicBezTo>
                <a:cubicBezTo>
                  <a:pt x="2085203" y="521301"/>
                  <a:pt x="2062034" y="521301"/>
                  <a:pt x="2027280" y="521301"/>
                </a:cubicBezTo>
                <a:cubicBezTo>
                  <a:pt x="2004111" y="521301"/>
                  <a:pt x="1957774" y="532885"/>
                  <a:pt x="1934605" y="532885"/>
                </a:cubicBezTo>
                <a:cubicBezTo>
                  <a:pt x="1899851" y="544470"/>
                  <a:pt x="1876682" y="556054"/>
                  <a:pt x="1841929" y="556054"/>
                </a:cubicBezTo>
                <a:cubicBezTo>
                  <a:pt x="1830345" y="556054"/>
                  <a:pt x="1807176" y="556054"/>
                  <a:pt x="1772422" y="579223"/>
                </a:cubicBezTo>
                <a:cubicBezTo>
                  <a:pt x="1760838" y="579223"/>
                  <a:pt x="1749253" y="579223"/>
                  <a:pt x="1714500" y="579223"/>
                </a:cubicBezTo>
                <a:cubicBezTo>
                  <a:pt x="1702915" y="602392"/>
                  <a:pt x="1691331" y="602392"/>
                  <a:pt x="1656578" y="602392"/>
                </a:cubicBezTo>
                <a:cubicBezTo>
                  <a:pt x="1644993" y="602392"/>
                  <a:pt x="1621824" y="602392"/>
                  <a:pt x="1598655" y="613976"/>
                </a:cubicBezTo>
                <a:cubicBezTo>
                  <a:pt x="1575486" y="625561"/>
                  <a:pt x="1552318" y="625561"/>
                  <a:pt x="1517564" y="625561"/>
                </a:cubicBezTo>
                <a:cubicBezTo>
                  <a:pt x="1482811" y="637145"/>
                  <a:pt x="1448057" y="648730"/>
                  <a:pt x="1424888" y="648730"/>
                </a:cubicBezTo>
                <a:cubicBezTo>
                  <a:pt x="1401720" y="648730"/>
                  <a:pt x="1378551" y="660314"/>
                  <a:pt x="1343797" y="671899"/>
                </a:cubicBezTo>
                <a:cubicBezTo>
                  <a:pt x="1309044" y="683483"/>
                  <a:pt x="1297459" y="683483"/>
                  <a:pt x="1274290" y="683483"/>
                </a:cubicBezTo>
                <a:cubicBezTo>
                  <a:pt x="1239537" y="695068"/>
                  <a:pt x="1227953" y="695068"/>
                  <a:pt x="1193199" y="695068"/>
                </a:cubicBezTo>
                <a:cubicBezTo>
                  <a:pt x="1170030" y="695068"/>
                  <a:pt x="1135277" y="718236"/>
                  <a:pt x="1112108" y="718236"/>
                </a:cubicBezTo>
                <a:cubicBezTo>
                  <a:pt x="1088939" y="729821"/>
                  <a:pt x="1077355" y="729821"/>
                  <a:pt x="1054186" y="729821"/>
                </a:cubicBezTo>
                <a:cubicBezTo>
                  <a:pt x="1019432" y="741405"/>
                  <a:pt x="1007848" y="741405"/>
                  <a:pt x="984679" y="741405"/>
                </a:cubicBezTo>
                <a:cubicBezTo>
                  <a:pt x="973095" y="741405"/>
                  <a:pt x="961510" y="741405"/>
                  <a:pt x="938341" y="752990"/>
                </a:cubicBezTo>
                <a:cubicBezTo>
                  <a:pt x="915172" y="764574"/>
                  <a:pt x="903588" y="764574"/>
                  <a:pt x="892003" y="764574"/>
                </a:cubicBezTo>
                <a:cubicBezTo>
                  <a:pt x="868834" y="776159"/>
                  <a:pt x="857250" y="776159"/>
                  <a:pt x="822497" y="776159"/>
                </a:cubicBezTo>
                <a:cubicBezTo>
                  <a:pt x="822497" y="787743"/>
                  <a:pt x="787743" y="787743"/>
                  <a:pt x="776159" y="787743"/>
                </a:cubicBezTo>
                <a:cubicBezTo>
                  <a:pt x="752990" y="787743"/>
                  <a:pt x="741405" y="787743"/>
                  <a:pt x="729821" y="787743"/>
                </a:cubicBezTo>
                <a:cubicBezTo>
                  <a:pt x="718236" y="799328"/>
                  <a:pt x="706652" y="810912"/>
                  <a:pt x="695068" y="810912"/>
                </a:cubicBezTo>
                <a:cubicBezTo>
                  <a:pt x="683483" y="810912"/>
                  <a:pt x="671899" y="810912"/>
                  <a:pt x="660314" y="810912"/>
                </a:cubicBezTo>
                <a:cubicBezTo>
                  <a:pt x="637145" y="810912"/>
                  <a:pt x="625561" y="822497"/>
                  <a:pt x="613976" y="834081"/>
                </a:cubicBezTo>
                <a:cubicBezTo>
                  <a:pt x="602392" y="834081"/>
                  <a:pt x="590807" y="834081"/>
                  <a:pt x="567638" y="834081"/>
                </a:cubicBezTo>
                <a:cubicBezTo>
                  <a:pt x="556054" y="834081"/>
                  <a:pt x="544470" y="834081"/>
                  <a:pt x="532885" y="834081"/>
                </a:cubicBezTo>
                <a:cubicBezTo>
                  <a:pt x="509716" y="845666"/>
                  <a:pt x="498132" y="845666"/>
                  <a:pt x="486547" y="845666"/>
                </a:cubicBezTo>
                <a:cubicBezTo>
                  <a:pt x="463378" y="857250"/>
                  <a:pt x="451794" y="857250"/>
                  <a:pt x="440209" y="857250"/>
                </a:cubicBezTo>
                <a:cubicBezTo>
                  <a:pt x="428625" y="857250"/>
                  <a:pt x="405456" y="868834"/>
                  <a:pt x="393872" y="868834"/>
                </a:cubicBezTo>
                <a:cubicBezTo>
                  <a:pt x="382287" y="868834"/>
                  <a:pt x="359118" y="880419"/>
                  <a:pt x="347534" y="880419"/>
                </a:cubicBezTo>
                <a:cubicBezTo>
                  <a:pt x="335949" y="880419"/>
                  <a:pt x="347534" y="880419"/>
                  <a:pt x="359118" y="880419"/>
                </a:cubicBezTo>
                <a:cubicBezTo>
                  <a:pt x="382287" y="880419"/>
                  <a:pt x="440209" y="868834"/>
                  <a:pt x="463378" y="868834"/>
                </a:cubicBezTo>
                <a:cubicBezTo>
                  <a:pt x="498132" y="857250"/>
                  <a:pt x="486547" y="857250"/>
                  <a:pt x="474963" y="857250"/>
                </a:cubicBezTo>
                <a:cubicBezTo>
                  <a:pt x="451794" y="857250"/>
                  <a:pt x="428625" y="857250"/>
                  <a:pt x="417041" y="857250"/>
                </a:cubicBezTo>
                <a:cubicBezTo>
                  <a:pt x="382287" y="868834"/>
                  <a:pt x="359118" y="868834"/>
                  <a:pt x="335949" y="868834"/>
                </a:cubicBezTo>
                <a:cubicBezTo>
                  <a:pt x="312780" y="868834"/>
                  <a:pt x="289611" y="868834"/>
                  <a:pt x="278027" y="868834"/>
                </a:cubicBezTo>
                <a:cubicBezTo>
                  <a:pt x="266443" y="868834"/>
                  <a:pt x="254858" y="868834"/>
                  <a:pt x="243274" y="868834"/>
                </a:cubicBezTo>
                <a:cubicBezTo>
                  <a:pt x="231689" y="868834"/>
                  <a:pt x="220105" y="880419"/>
                  <a:pt x="208520" y="880419"/>
                </a:cubicBezTo>
                <a:cubicBezTo>
                  <a:pt x="196936" y="880419"/>
                  <a:pt x="139014" y="892003"/>
                  <a:pt x="92676" y="903588"/>
                </a:cubicBezTo>
              </a:path>
            </a:pathLst>
          </a:custGeom>
          <a:solidFill>
            <a:srgbClr val="EE93F6"/>
          </a:solidFill>
          <a:ln w="12700">
            <a:solidFill>
              <a:srgbClr val="5C5C5C"/>
            </a:solidFill>
          </a:ln>
          <a:effectLst>
            <a:softEdge rad="127000"/>
          </a:effectLst>
        </p:spPr>
        <p:txBody>
          <a:bodyPr anchor="ctr"/>
          <a:lstStyle/>
          <a:p>
            <a:pPr algn="ctr"/>
            <a:endParaRPr/>
          </a:p>
        </p:txBody>
      </p:sp>
      <p:sp>
        <p:nvSpPr>
          <p:cNvPr id="3" name="矩形 2">
            <a:extLst>
              <a:ext uri="{FF2B5EF4-FFF2-40B4-BE49-F238E27FC236}">
                <a16:creationId xmlns:a16="http://schemas.microsoft.com/office/drawing/2014/main" id="{286719E2-9A00-CA1B-1A8E-BED5EC432276}"/>
              </a:ext>
            </a:extLst>
          </p:cNvPr>
          <p:cNvSpPr/>
          <p:nvPr/>
        </p:nvSpPr>
        <p:spPr>
          <a:xfrm flipH="1">
            <a:off x="3708507" y="-16572"/>
            <a:ext cx="2116703" cy="822404"/>
          </a:xfrm>
          <a:prstGeom prst="rect">
            <a:avLst/>
          </a:prstGeom>
          <a:solidFill>
            <a:srgbClr val="F2F2F2"/>
          </a:solidFill>
          <a:ln>
            <a:noFill/>
          </a:ln>
          <a:effectLst>
            <a:outerShdw blurRad="228600" dist="50800" dir="5400000" algn="t" rotWithShape="0">
              <a:srgbClr val="000000">
                <a:alpha val="29000"/>
              </a:srgbClr>
            </a:outerShdw>
          </a:effectLst>
        </p:spPr>
        <p:txBody>
          <a:bodyPr vert="horz" anchor="ctr"/>
          <a:lstStyle/>
          <a:p>
            <a:pPr marL="0" lvl="0" indent="0" algn="ctr" defTabSz="914400">
              <a:lnSpc>
                <a:spcPct val="100000"/>
              </a:lnSpc>
              <a:buNone/>
            </a:pPr>
            <a:r>
              <a:rPr lang="zh-CN" altLang="zh-CN" sz="2000" b="1" i="0" strike="noStrike" spc="0">
                <a:solidFill>
                  <a:srgbClr val="808080"/>
                </a:solidFill>
                <a:latin typeface="微软雅黑"/>
                <a:ea typeface="微软雅黑"/>
              </a:rPr>
              <a:t>项目背景</a:t>
            </a:r>
          </a:p>
        </p:txBody>
      </p:sp>
      <p:sp>
        <p:nvSpPr>
          <p:cNvPr id="4" name="矩形 4">
            <a:extLst>
              <a:ext uri="{FF2B5EF4-FFF2-40B4-BE49-F238E27FC236}">
                <a16:creationId xmlns:a16="http://schemas.microsoft.com/office/drawing/2014/main" id="{8E64957F-76C9-2FDA-1299-1B13264D4AC1}"/>
              </a:ext>
            </a:extLst>
          </p:cNvPr>
          <p:cNvSpPr/>
          <p:nvPr/>
        </p:nvSpPr>
        <p:spPr>
          <a:xfrm>
            <a:off x="5825212" y="-9654"/>
            <a:ext cx="2116703" cy="822404"/>
          </a:xfrm>
          <a:prstGeom prst="rect">
            <a:avLst/>
          </a:prstGeom>
          <a:solidFill>
            <a:srgbClr val="008CFB"/>
          </a:solidFill>
          <a:ln>
            <a:noFill/>
          </a:ln>
          <a:effectLst>
            <a:outerShdw blurRad="228600" dist="50800" dir="5400000" algn="t" rotWithShape="0">
              <a:prstClr val="black">
                <a:alpha val="29000"/>
              </a:prstClr>
            </a:outerShdw>
          </a:effectLst>
        </p:spPr>
        <p:txBody>
          <a:bodyPr anchor="ctr"/>
          <a:lstStyle/>
          <a:p>
            <a:pPr algn="ctr"/>
            <a:r>
              <a:rPr lang="zh-CN" altLang="en-US" sz="2000" b="1">
                <a:solidFill>
                  <a:schemeClr val="bg1"/>
                </a:solidFill>
                <a:latin typeface="微软雅黑"/>
                <a:ea typeface="微软雅黑"/>
              </a:rPr>
              <a:t>项目方案</a:t>
            </a:r>
          </a:p>
        </p:txBody>
      </p:sp>
      <p:sp>
        <p:nvSpPr>
          <p:cNvPr id="5" name="矩形 4">
            <a:extLst>
              <a:ext uri="{FF2B5EF4-FFF2-40B4-BE49-F238E27FC236}">
                <a16:creationId xmlns:a16="http://schemas.microsoft.com/office/drawing/2014/main" id="{8F8E193F-E9B0-8E55-D423-9DD0587B7773}"/>
              </a:ext>
            </a:extLst>
          </p:cNvPr>
          <p:cNvSpPr/>
          <p:nvPr/>
        </p:nvSpPr>
        <p:spPr>
          <a:xfrm>
            <a:off x="7904480" y="-1"/>
            <a:ext cx="2029515" cy="812751"/>
          </a:xfrm>
          <a:prstGeom prst="rect">
            <a:avLst/>
          </a:prstGeom>
          <a:solidFill>
            <a:schemeClr val="bg1">
              <a:lumMod val="95000"/>
            </a:schemeClr>
          </a:solidFill>
          <a:ln>
            <a:noFill/>
          </a:ln>
          <a:effectLst>
            <a:outerShdw blurRad="228600" dist="50800" dir="5400000" algn="t" rotWithShape="0">
              <a:prstClr val="black">
                <a:alpha val="29000"/>
              </a:prstClr>
            </a:outerShdw>
          </a:effectLst>
        </p:spPr>
        <p:txBody>
          <a:bodyPr anchor="ctr"/>
          <a:lstStyle/>
          <a:p>
            <a:pPr algn="ctr"/>
            <a:r>
              <a:rPr lang="zh-CN" altLang="en-US" sz="2000" b="1">
                <a:solidFill>
                  <a:schemeClr val="bg1">
                    <a:lumMod val="50000"/>
                  </a:schemeClr>
                </a:solidFill>
                <a:latin typeface="微软雅黑"/>
                <a:ea typeface="微软雅黑"/>
              </a:rPr>
              <a:t>总结展望</a:t>
            </a:r>
          </a:p>
        </p:txBody>
      </p:sp>
      <p:sp>
        <p:nvSpPr>
          <p:cNvPr id="8" name="矩形 4">
            <a:extLst>
              <a:ext uri="{FF2B5EF4-FFF2-40B4-BE49-F238E27FC236}">
                <a16:creationId xmlns:a16="http://schemas.microsoft.com/office/drawing/2014/main" id="{0BA1EFFC-3D3E-A968-FB5A-ED930A5C400C}"/>
              </a:ext>
            </a:extLst>
          </p:cNvPr>
          <p:cNvSpPr/>
          <p:nvPr/>
        </p:nvSpPr>
        <p:spPr>
          <a:xfrm>
            <a:off x="9933993" y="10954"/>
            <a:ext cx="2258007" cy="808508"/>
          </a:xfrm>
          <a:prstGeom prst="rect">
            <a:avLst/>
          </a:prstGeom>
          <a:solidFill>
            <a:schemeClr val="bg1">
              <a:lumMod val="95000"/>
            </a:schemeClr>
          </a:solidFill>
          <a:ln>
            <a:noFill/>
          </a:ln>
          <a:effectLst>
            <a:outerShdw blurRad="228600" dist="50800" dir="5400000" algn="t" rotWithShape="0">
              <a:prstClr val="black">
                <a:alpha val="29000"/>
              </a:prstClr>
            </a:outerShdw>
          </a:effectLst>
        </p:spPr>
        <p:txBody>
          <a:bodyPr anchor="ctr"/>
          <a:lstStyle/>
          <a:p>
            <a:pPr algn="ctr"/>
            <a:r>
              <a:rPr lang="zh-CN" altLang="en-US" sz="2000" b="1">
                <a:solidFill>
                  <a:schemeClr val="bg1">
                    <a:lumMod val="50000"/>
                  </a:schemeClr>
                </a:solidFill>
                <a:latin typeface="微软雅黑"/>
                <a:ea typeface="微软雅黑"/>
              </a:rPr>
              <a:t>团队介绍</a:t>
            </a:r>
          </a:p>
        </p:txBody>
      </p:sp>
      <p:sp>
        <p:nvSpPr>
          <p:cNvPr id="12" name="箭头: V 形 11">
            <a:extLst>
              <a:ext uri="{FF2B5EF4-FFF2-40B4-BE49-F238E27FC236}">
                <a16:creationId xmlns:a16="http://schemas.microsoft.com/office/drawing/2014/main" id="{2EE2129D-F9EF-8989-ADA1-5AED873C7AC5}"/>
              </a:ext>
            </a:extLst>
          </p:cNvPr>
          <p:cNvSpPr/>
          <p:nvPr/>
        </p:nvSpPr>
        <p:spPr>
          <a:xfrm>
            <a:off x="-352262" y="975361"/>
            <a:ext cx="2676199" cy="546997"/>
          </a:xfrm>
          <a:prstGeom prst="chevron">
            <a:avLst/>
          </a:prstGeom>
          <a:solidFill>
            <a:srgbClr val="008CFB"/>
          </a:solidFill>
          <a:ln w="12700">
            <a:solidFill>
              <a:srgbClr val="00501F"/>
            </a:solidFill>
            <a:prstDash val="solid"/>
            <a:miter/>
          </a:ln>
          <a:effectLst>
            <a:outerShdw blurRad="50800" dist="38100" dir="2700000" algn="tl" rotWithShape="0">
              <a:prstClr val="black">
                <a:alpha val="40000"/>
              </a:prstClr>
            </a:outerShdw>
          </a:effectLst>
        </p:spPr>
        <p:txBody>
          <a:bodyPr anchor="ctr"/>
          <a:lstStyle/>
          <a:p>
            <a:pPr lvl="0" algn="ctr"/>
            <a:r>
              <a:rPr lang="en-US" altLang="en-US" sz="2400" b="1">
                <a:solidFill>
                  <a:srgbClr val="FFFFFF"/>
                </a:solidFill>
                <a:latin typeface="微软雅黑"/>
                <a:ea typeface="微软雅黑"/>
              </a:rPr>
              <a:t>2.5 </a:t>
            </a:r>
            <a:r>
              <a:rPr lang="zh-CN" altLang="zh-CN" sz="2400" b="1">
                <a:solidFill>
                  <a:srgbClr val="FFFFFF"/>
                </a:solidFill>
                <a:latin typeface="微软雅黑"/>
                <a:ea typeface="微软雅黑"/>
              </a:rPr>
              <a:t>网络结构</a:t>
            </a:r>
          </a:p>
        </p:txBody>
      </p:sp>
      <p:sp>
        <p:nvSpPr>
          <p:cNvPr id="20" name="矩形: 圆角 19"/>
          <p:cNvSpPr/>
          <p:nvPr/>
        </p:nvSpPr>
        <p:spPr>
          <a:xfrm>
            <a:off x="637314" y="1916070"/>
            <a:ext cx="2057644" cy="695068"/>
          </a:xfrm>
          <a:prstGeom prst="roundRect">
            <a:avLst/>
          </a:prstGeom>
          <a:solidFill>
            <a:srgbClr val="D9EAD3"/>
          </a:solidFill>
          <a:ln w="12700">
            <a:solidFill>
              <a:srgbClr val="5C5C5C"/>
            </a:solidFill>
            <a:prstDash val="solid"/>
          </a:ln>
        </p:spPr>
        <p:txBody>
          <a:bodyPr anchor="ctr"/>
          <a:lstStyle/>
          <a:p>
            <a:pPr lvl="0" algn="ctr"/>
            <a:r>
              <a:rPr lang="zh-CN" altLang="zh-CN" sz="1200">
                <a:latin typeface="Microsoft YaHei"/>
                <a:ea typeface="Microsoft YaHei"/>
              </a:rPr>
              <a:t>一维卷积</a:t>
            </a:r>
            <a:r>
              <a:rPr lang="en-US" altLang="en-US" sz="1200">
                <a:latin typeface="Microsoft YaHei"/>
                <a:ea typeface="Microsoft YaHei"/>
              </a:rPr>
              <a:t>+</a:t>
            </a:r>
            <a:r>
              <a:rPr lang="zh-CN" altLang="zh-CN" sz="1200">
                <a:latin typeface="Microsoft YaHei"/>
                <a:ea typeface="Microsoft YaHei"/>
              </a:rPr>
              <a:t>非线性激活</a:t>
            </a:r>
            <a:r>
              <a:rPr lang="en-US" altLang="en-US" sz="1200">
                <a:latin typeface="Microsoft YaHei"/>
                <a:ea typeface="Microsoft YaHei"/>
              </a:rPr>
              <a:t>+</a:t>
            </a:r>
            <a:r>
              <a:rPr lang="zh-CN" altLang="zh-CN" sz="1200">
                <a:latin typeface="Microsoft YaHei"/>
                <a:ea typeface="Microsoft YaHei"/>
              </a:rPr>
              <a:t>归一化加速收敛的基本模型</a:t>
            </a:r>
          </a:p>
        </p:txBody>
      </p:sp>
      <p:sp>
        <p:nvSpPr>
          <p:cNvPr id="22" name="矩形: 圆角 21"/>
          <p:cNvSpPr/>
          <p:nvPr/>
        </p:nvSpPr>
        <p:spPr>
          <a:xfrm>
            <a:off x="637314" y="2972903"/>
            <a:ext cx="2013605" cy="711349"/>
          </a:xfrm>
          <a:prstGeom prst="roundRect">
            <a:avLst/>
          </a:prstGeom>
          <a:solidFill>
            <a:srgbClr val="FEE4FF"/>
          </a:solidFill>
          <a:ln w="12700">
            <a:solidFill>
              <a:srgbClr val="5C5C5C"/>
            </a:solidFill>
            <a:prstDash val="solid"/>
          </a:ln>
        </p:spPr>
        <p:txBody>
          <a:bodyPr anchor="ctr"/>
          <a:lstStyle/>
          <a:p>
            <a:pPr lvl="0" algn="ctr"/>
            <a:r>
              <a:rPr lang="en-US" altLang="en-US" sz="1200">
                <a:latin typeface="Microsoft YaHei"/>
                <a:ea typeface="Microsoft YaHei"/>
              </a:rPr>
              <a:t>Res2</a:t>
            </a:r>
            <a:r>
              <a:rPr lang="zh-CN" altLang="zh-CN" sz="1200">
                <a:latin typeface="Microsoft YaHei"/>
                <a:ea typeface="Microsoft YaHei"/>
              </a:rPr>
              <a:t>二维卷积不仅提高了模型表现，还节省了参数</a:t>
            </a:r>
          </a:p>
        </p:txBody>
      </p:sp>
      <p:sp>
        <p:nvSpPr>
          <p:cNvPr id="23" name="矩形: 圆角 22"/>
          <p:cNvSpPr/>
          <p:nvPr/>
        </p:nvSpPr>
        <p:spPr>
          <a:xfrm>
            <a:off x="635016" y="4051128"/>
            <a:ext cx="2059942" cy="604562"/>
          </a:xfrm>
          <a:prstGeom prst="roundRect">
            <a:avLst/>
          </a:prstGeom>
          <a:solidFill>
            <a:srgbClr val="FFF2CC"/>
          </a:solidFill>
          <a:ln w="12700">
            <a:solidFill>
              <a:srgbClr val="5C5C5C"/>
            </a:solidFill>
            <a:prstDash val="solid"/>
          </a:ln>
        </p:spPr>
        <p:txBody>
          <a:bodyPr anchor="ctr"/>
          <a:lstStyle/>
          <a:p>
            <a:pPr lvl="0" algn="ctr"/>
            <a:r>
              <a:rPr lang="zh-CN" altLang="zh-CN" sz="1200">
                <a:latin typeface="Microsoft YaHei"/>
                <a:ea typeface="Microsoft YaHei"/>
              </a:rPr>
              <a:t>特征聚合</a:t>
            </a:r>
          </a:p>
          <a:p>
            <a:pPr lvl="0" algn="ctr"/>
            <a:r>
              <a:rPr lang="zh-CN" altLang="zh-CN" sz="1200">
                <a:latin typeface="Microsoft YaHei"/>
                <a:ea typeface="Microsoft YaHei"/>
              </a:rPr>
              <a:t>（</a:t>
            </a:r>
            <a:r>
              <a:rPr lang="en-US" altLang="en-US" sz="1200">
                <a:latin typeface="Microsoft YaHei"/>
                <a:ea typeface="Microsoft YaHei"/>
              </a:rPr>
              <a:t>Feature aggregation</a:t>
            </a:r>
            <a:r>
              <a:rPr lang="zh-CN" altLang="zh-CN" sz="1200">
                <a:latin typeface="Microsoft YaHei"/>
                <a:ea typeface="Microsoft YaHei"/>
              </a:rPr>
              <a:t>）</a:t>
            </a:r>
          </a:p>
        </p:txBody>
      </p:sp>
      <p:sp>
        <p:nvSpPr>
          <p:cNvPr id="24" name="矩形: 圆角 23"/>
          <p:cNvSpPr/>
          <p:nvPr/>
        </p:nvSpPr>
        <p:spPr>
          <a:xfrm>
            <a:off x="812231" y="4995948"/>
            <a:ext cx="1663772" cy="440209"/>
          </a:xfrm>
          <a:prstGeom prst="roundRect">
            <a:avLst/>
          </a:prstGeom>
          <a:solidFill>
            <a:srgbClr val="DFF8FF"/>
          </a:solidFill>
          <a:ln w="12700">
            <a:solidFill>
              <a:srgbClr val="5C5C5C"/>
            </a:solidFill>
            <a:prstDash val="solid"/>
          </a:ln>
        </p:spPr>
        <p:txBody>
          <a:bodyPr anchor="ctr"/>
          <a:lstStyle/>
          <a:p>
            <a:pPr lvl="0" algn="ctr"/>
            <a:r>
              <a:rPr lang="zh-CN" altLang="zh-CN" sz="1200">
                <a:latin typeface="Microsoft YaHei"/>
                <a:ea typeface="Microsoft YaHei"/>
              </a:rPr>
              <a:t>引入软性注意力机制</a:t>
            </a:r>
            <a:r>
              <a:rPr lang="en-US" altLang="en-US" sz="1200">
                <a:latin typeface="Microsoft YaHei"/>
                <a:ea typeface="Microsoft YaHei"/>
              </a:rPr>
              <a:t>(attention)</a:t>
            </a:r>
          </a:p>
        </p:txBody>
      </p:sp>
      <p:sp>
        <p:nvSpPr>
          <p:cNvPr id="25" name="矩形: 圆角 24"/>
          <p:cNvSpPr/>
          <p:nvPr/>
        </p:nvSpPr>
        <p:spPr>
          <a:xfrm>
            <a:off x="834250" y="5742790"/>
            <a:ext cx="1663772" cy="440209"/>
          </a:xfrm>
          <a:prstGeom prst="roundRect">
            <a:avLst/>
          </a:prstGeom>
          <a:solidFill>
            <a:srgbClr val="E9E9E9"/>
          </a:solidFill>
          <a:ln w="12700">
            <a:solidFill>
              <a:srgbClr val="5C5C5C"/>
            </a:solidFill>
            <a:prstDash val="solid"/>
          </a:ln>
        </p:spPr>
        <p:txBody>
          <a:bodyPr anchor="ctr"/>
          <a:lstStyle/>
          <a:p>
            <a:pPr lvl="0" algn="ctr"/>
            <a:r>
              <a:rPr lang="zh-CN" altLang="zh-CN" sz="1200">
                <a:latin typeface="Microsoft YaHei"/>
                <a:ea typeface="Microsoft YaHei"/>
              </a:rPr>
              <a:t>用</a:t>
            </a:r>
            <a:r>
              <a:rPr lang="en-US" altLang="en-US" sz="1200">
                <a:latin typeface="Microsoft YaHei"/>
                <a:ea typeface="Microsoft YaHei"/>
              </a:rPr>
              <a:t>AAM-SoftMax</a:t>
            </a:r>
          </a:p>
          <a:p>
            <a:pPr lvl="0" algn="ctr"/>
            <a:r>
              <a:rPr lang="zh-CN" altLang="zh-CN" sz="1200">
                <a:latin typeface="Microsoft YaHei"/>
                <a:ea typeface="Microsoft YaHei"/>
              </a:rPr>
              <a:t>进行分类</a:t>
            </a:r>
          </a:p>
        </p:txBody>
      </p:sp>
      <p:pic>
        <p:nvPicPr>
          <p:cNvPr id="26" name="图片 25"/>
          <p:cNvPicPr>
            <a:picLocks noChangeAspect="1"/>
          </p:cNvPicPr>
          <p:nvPr/>
        </p:nvPicPr>
        <p:blipFill>
          <a:blip r:embed="rId4"/>
          <a:stretch/>
        </p:blipFill>
        <p:spPr>
          <a:xfrm>
            <a:off x="2394183" y="880455"/>
            <a:ext cx="9732610" cy="5977608"/>
          </a:xfrm>
          <a:prstGeom prst="rect">
            <a:avLst/>
          </a:prstGeom>
        </p:spPr>
      </p:pic>
      <p:pic>
        <p:nvPicPr>
          <p:cNvPr id="2" name="图片 1">
            <a:extLst>
              <a:ext uri="{FF2B5EF4-FFF2-40B4-BE49-F238E27FC236}">
                <a16:creationId xmlns:a16="http://schemas.microsoft.com/office/drawing/2014/main" id="{B51EF315-B2BD-9F36-3581-7211296900E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2243" y="146385"/>
            <a:ext cx="3461810" cy="48643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1000"/>
                                        <p:tgtEl>
                                          <p:spTgt spid="15"/>
                                        </p:tgtEl>
                                      </p:cBhvr>
                                    </p:animEffect>
                                  </p:childTnLst>
                                </p:cTn>
                              </p:par>
                              <p:par>
                                <p:cTn id="8" presetID="10" presetClass="entr" presetSubtype="0" fill="hold"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1000"/>
                                        <p:tgtEl>
                                          <p:spTgt spid="2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fade">
                                      <p:cBhvr>
                                        <p:cTn id="15" dur="1000"/>
                                        <p:tgtEl>
                                          <p:spTgt spid="19"/>
                                        </p:tgtEl>
                                      </p:cBhvr>
                                    </p:animEffect>
                                  </p:childTnLst>
                                </p:cTn>
                              </p:par>
                              <p:par>
                                <p:cTn id="16" presetID="10" presetClass="entr" presetSubtype="0" fill="hold" nodeType="withEffect">
                                  <p:stCondLst>
                                    <p:cond delay="0"/>
                                  </p:stCondLst>
                                  <p:childTnLst>
                                    <p:set>
                                      <p:cBhvr>
                                        <p:cTn id="17" dur="1" fill="hold">
                                          <p:stCondLst>
                                            <p:cond delay="0"/>
                                          </p:stCondLst>
                                        </p:cTn>
                                        <p:tgtEl>
                                          <p:spTgt spid="22"/>
                                        </p:tgtEl>
                                        <p:attrNameLst>
                                          <p:attrName>style.visibility</p:attrName>
                                        </p:attrNameLst>
                                      </p:cBhvr>
                                      <p:to>
                                        <p:strVal val="visible"/>
                                      </p:to>
                                    </p:set>
                                    <p:animEffect transition="in" filter="fade">
                                      <p:cBhvr>
                                        <p:cTn id="18" dur="1000"/>
                                        <p:tgtEl>
                                          <p:spTgt spid="2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1000"/>
                                        <p:tgtEl>
                                          <p:spTgt spid="18"/>
                                        </p:tgtEl>
                                      </p:cBhvr>
                                    </p:animEffect>
                                  </p:childTnLst>
                                </p:cTn>
                              </p:par>
                              <p:par>
                                <p:cTn id="24" presetID="10" presetClass="entr" presetSubtype="0" fill="hold" nodeType="withEffect">
                                  <p:stCondLst>
                                    <p:cond delay="0"/>
                                  </p:stCondLst>
                                  <p:childTnLst>
                                    <p:set>
                                      <p:cBhvr>
                                        <p:cTn id="25" dur="1" fill="hold">
                                          <p:stCondLst>
                                            <p:cond delay="0"/>
                                          </p:stCondLst>
                                        </p:cTn>
                                        <p:tgtEl>
                                          <p:spTgt spid="23"/>
                                        </p:tgtEl>
                                        <p:attrNameLst>
                                          <p:attrName>style.visibility</p:attrName>
                                        </p:attrNameLst>
                                      </p:cBhvr>
                                      <p:to>
                                        <p:strVal val="visible"/>
                                      </p:to>
                                    </p:set>
                                    <p:animEffect transition="in" filter="fade">
                                      <p:cBhvr>
                                        <p:cTn id="26" dur="1000"/>
                                        <p:tgtEl>
                                          <p:spTgt spid="23"/>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1000"/>
                                        <p:tgtEl>
                                          <p:spTgt spid="17"/>
                                        </p:tgtEl>
                                      </p:cBhvr>
                                    </p:animEffect>
                                  </p:childTnLst>
                                </p:cTn>
                              </p:par>
                              <p:par>
                                <p:cTn id="32" presetID="10" presetClass="entr" presetSubtype="0" fill="hold" nodeType="withEffect">
                                  <p:stCondLst>
                                    <p:cond delay="0"/>
                                  </p:stCondLst>
                                  <p:childTnLst>
                                    <p:set>
                                      <p:cBhvr>
                                        <p:cTn id="33" dur="1" fill="hold">
                                          <p:stCondLst>
                                            <p:cond delay="0"/>
                                          </p:stCondLst>
                                        </p:cTn>
                                        <p:tgtEl>
                                          <p:spTgt spid="24"/>
                                        </p:tgtEl>
                                        <p:attrNameLst>
                                          <p:attrName>style.visibility</p:attrName>
                                        </p:attrNameLst>
                                      </p:cBhvr>
                                      <p:to>
                                        <p:strVal val="visible"/>
                                      </p:to>
                                    </p:set>
                                    <p:animEffect transition="in" filter="fade">
                                      <p:cBhvr>
                                        <p:cTn id="34" dur="1000"/>
                                        <p:tgtEl>
                                          <p:spTgt spid="24"/>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fade">
                                      <p:cBhvr>
                                        <p:cTn id="39" dur="1000"/>
                                        <p:tgtEl>
                                          <p:spTgt spid="16"/>
                                        </p:tgtEl>
                                      </p:cBhvr>
                                    </p:animEffect>
                                  </p:childTnLst>
                                </p:cTn>
                              </p:par>
                              <p:par>
                                <p:cTn id="40" presetID="10" presetClass="entr" presetSubtype="0" fill="hold" nodeType="withEffect">
                                  <p:stCondLst>
                                    <p:cond delay="0"/>
                                  </p:stCondLst>
                                  <p:childTnLst>
                                    <p:set>
                                      <p:cBhvr>
                                        <p:cTn id="41" dur="1" fill="hold">
                                          <p:stCondLst>
                                            <p:cond delay="0"/>
                                          </p:stCondLst>
                                        </p:cTn>
                                        <p:tgtEl>
                                          <p:spTgt spid="25"/>
                                        </p:tgtEl>
                                        <p:attrNameLst>
                                          <p:attrName>style.visibility</p:attrName>
                                        </p:attrNameLst>
                                      </p:cBhvr>
                                      <p:to>
                                        <p:strVal val="visible"/>
                                      </p:to>
                                    </p:set>
                                    <p:animEffect transition="in" filter="fade">
                                      <p:cBhvr>
                                        <p:cTn id="42" dur="10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3"/>
          <a:tile tx="0" ty="0" sx="100000" sy="100000" flip="none" algn="tl"/>
        </a:blipFill>
        <a:effectLst/>
      </p:bgPr>
    </p:bg>
    <p:spTree>
      <p:nvGrpSpPr>
        <p:cNvPr id="1" name=""/>
        <p:cNvGrpSpPr/>
        <p:nvPr/>
      </p:nvGrpSpPr>
      <p:grpSpPr>
        <a:xfrm>
          <a:off x="0" y="0"/>
          <a:ext cx="0" cy="0"/>
          <a:chOff x="0" y="0"/>
          <a:chExt cx="0" cy="0"/>
        </a:xfrm>
      </p:grpSpPr>
      <p:sp>
        <p:nvSpPr>
          <p:cNvPr id="6" name="椭圆 5"/>
          <p:cNvSpPr/>
          <p:nvPr/>
        </p:nvSpPr>
        <p:spPr>
          <a:xfrm>
            <a:off x="11195536" y="1023678"/>
            <a:ext cx="776607" cy="776607"/>
          </a:xfrm>
          <a:prstGeom prst="ellipse">
            <a:avLst/>
          </a:prstGeom>
          <a:gradFill flip="none" rotWithShape="1">
            <a:gsLst>
              <a:gs pos="0">
                <a:srgbClr val="2E3AFF">
                  <a:alpha val="20000"/>
                </a:srgbClr>
              </a:gs>
              <a:gs pos="100000">
                <a:srgbClr val="008CFB">
                  <a:alpha val="5000"/>
                </a:srgbClr>
              </a:gs>
            </a:gsLst>
            <a:lin ang="2700000" scaled="1"/>
          </a:gradFill>
          <a:ln>
            <a:noFill/>
          </a:ln>
        </p:spPr>
        <p:txBody>
          <a:bodyPr anchor="ctr"/>
          <a:lstStyle>
            <a:lvl1pPr marL="0" lvl="0" algn="l" defTabSz="914400">
              <a:defRPr sz="1800" kern="1200">
                <a:solidFill>
                  <a:schemeClr val="tx1"/>
                </a:solidFill>
                <a:latin typeface="等线"/>
                <a:ea typeface="等线"/>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a:lstStyle>
          <a:p>
            <a:pPr algn="ctr"/>
            <a:endParaRPr lang="zh-CN" altLang="en-US">
              <a:solidFill>
                <a:schemeClr val="lt1"/>
              </a:solidFill>
            </a:endParaRPr>
          </a:p>
        </p:txBody>
      </p:sp>
      <p:sp>
        <p:nvSpPr>
          <p:cNvPr id="7" name="椭圆 6"/>
          <p:cNvSpPr/>
          <p:nvPr/>
        </p:nvSpPr>
        <p:spPr>
          <a:xfrm>
            <a:off x="11014461" y="1451660"/>
            <a:ext cx="569378" cy="569378"/>
          </a:xfrm>
          <a:prstGeom prst="ellipse">
            <a:avLst/>
          </a:prstGeom>
          <a:gradFill flip="none" rotWithShape="1">
            <a:gsLst>
              <a:gs pos="0">
                <a:srgbClr val="FC5D00"/>
              </a:gs>
              <a:gs pos="100000">
                <a:srgbClr val="FF9149"/>
              </a:gs>
            </a:gsLst>
            <a:lin ang="2700000" scaled="1"/>
          </a:gradFill>
          <a:ln>
            <a:noFill/>
          </a:ln>
          <a:effectLst>
            <a:outerShdw blurRad="152400" dist="50800" dir="2700000" algn="tl" rotWithShape="0">
              <a:srgbClr val="FC5D00">
                <a:alpha val="20000"/>
              </a:srgbClr>
            </a:outerShdw>
          </a:effectLst>
        </p:spPr>
        <p:txBody>
          <a:bodyPr anchor="ctr"/>
          <a:lstStyle>
            <a:lvl1pPr marL="0" lvl="0" algn="l" defTabSz="914400">
              <a:defRPr sz="1800" kern="1200">
                <a:solidFill>
                  <a:schemeClr val="tx1"/>
                </a:solidFill>
                <a:latin typeface="等线"/>
                <a:ea typeface="等线"/>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a:lstStyle>
          <a:p>
            <a:pPr algn="ctr"/>
            <a:endParaRPr lang="zh-CN" altLang="en-US">
              <a:solidFill>
                <a:schemeClr val="lt1"/>
              </a:solidFill>
            </a:endParaRPr>
          </a:p>
        </p:txBody>
      </p:sp>
      <p:sp>
        <p:nvSpPr>
          <p:cNvPr id="14" name="任意多边形: 形状 13"/>
          <p:cNvSpPr/>
          <p:nvPr/>
        </p:nvSpPr>
        <p:spPr>
          <a:xfrm>
            <a:off x="11325812" y="4969288"/>
            <a:ext cx="646331" cy="862241"/>
          </a:xfrm>
          <a:custGeom>
            <a:avLst/>
            <a:gdLst/>
            <a:ahLst/>
            <a:cxnLst/>
            <a:rect l="l" t="t" r="r" b="b"/>
            <a:pathLst>
              <a:path w="646331" h="862241">
                <a:moveTo>
                  <a:pt x="619195" y="807969"/>
                </a:moveTo>
                <a:cubicBezTo>
                  <a:pt x="634182" y="807969"/>
                  <a:pt x="646331" y="820118"/>
                  <a:pt x="646331" y="835105"/>
                </a:cubicBezTo>
                <a:cubicBezTo>
                  <a:pt x="646331" y="850092"/>
                  <a:pt x="634182" y="862241"/>
                  <a:pt x="619195" y="862241"/>
                </a:cubicBezTo>
                <a:cubicBezTo>
                  <a:pt x="604209" y="862241"/>
                  <a:pt x="592059" y="850092"/>
                  <a:pt x="592059" y="835105"/>
                </a:cubicBezTo>
                <a:cubicBezTo>
                  <a:pt x="592059" y="820118"/>
                  <a:pt x="604209" y="807969"/>
                  <a:pt x="619195" y="807969"/>
                </a:cubicBezTo>
                <a:close/>
                <a:moveTo>
                  <a:pt x="520519" y="807969"/>
                </a:moveTo>
                <a:cubicBezTo>
                  <a:pt x="535505" y="807969"/>
                  <a:pt x="547654" y="820118"/>
                  <a:pt x="547654" y="835105"/>
                </a:cubicBezTo>
                <a:cubicBezTo>
                  <a:pt x="547654" y="850092"/>
                  <a:pt x="535505" y="862241"/>
                  <a:pt x="520519" y="862241"/>
                </a:cubicBezTo>
                <a:cubicBezTo>
                  <a:pt x="505532" y="862241"/>
                  <a:pt x="493383" y="850092"/>
                  <a:pt x="493383" y="835105"/>
                </a:cubicBezTo>
                <a:cubicBezTo>
                  <a:pt x="493383" y="820118"/>
                  <a:pt x="505532" y="807969"/>
                  <a:pt x="520519" y="807969"/>
                </a:cubicBezTo>
                <a:close/>
                <a:moveTo>
                  <a:pt x="421842" y="807969"/>
                </a:moveTo>
                <a:cubicBezTo>
                  <a:pt x="436829" y="807969"/>
                  <a:pt x="448978" y="820118"/>
                  <a:pt x="448978" y="835105"/>
                </a:cubicBezTo>
                <a:cubicBezTo>
                  <a:pt x="448978" y="850092"/>
                  <a:pt x="436829" y="862241"/>
                  <a:pt x="421842" y="862241"/>
                </a:cubicBezTo>
                <a:cubicBezTo>
                  <a:pt x="406856" y="862241"/>
                  <a:pt x="394706" y="850092"/>
                  <a:pt x="394706" y="835105"/>
                </a:cubicBezTo>
                <a:cubicBezTo>
                  <a:pt x="394706" y="820118"/>
                  <a:pt x="406856" y="807969"/>
                  <a:pt x="421842" y="807969"/>
                </a:cubicBezTo>
                <a:close/>
                <a:moveTo>
                  <a:pt x="323166" y="807969"/>
                </a:moveTo>
                <a:cubicBezTo>
                  <a:pt x="338152" y="807969"/>
                  <a:pt x="350301" y="820118"/>
                  <a:pt x="350301" y="835105"/>
                </a:cubicBezTo>
                <a:cubicBezTo>
                  <a:pt x="350301" y="850092"/>
                  <a:pt x="338152" y="862241"/>
                  <a:pt x="323166" y="862241"/>
                </a:cubicBezTo>
                <a:cubicBezTo>
                  <a:pt x="308179" y="862241"/>
                  <a:pt x="296030" y="850092"/>
                  <a:pt x="296030" y="835105"/>
                </a:cubicBezTo>
                <a:cubicBezTo>
                  <a:pt x="296030" y="820118"/>
                  <a:pt x="308179" y="807969"/>
                  <a:pt x="323166" y="807969"/>
                </a:cubicBezTo>
                <a:close/>
                <a:moveTo>
                  <a:pt x="224489" y="807969"/>
                </a:moveTo>
                <a:cubicBezTo>
                  <a:pt x="239475" y="807969"/>
                  <a:pt x="251625" y="820118"/>
                  <a:pt x="251625" y="835105"/>
                </a:cubicBezTo>
                <a:cubicBezTo>
                  <a:pt x="251625" y="850092"/>
                  <a:pt x="239475" y="862241"/>
                  <a:pt x="224489" y="862241"/>
                </a:cubicBezTo>
                <a:cubicBezTo>
                  <a:pt x="209502" y="862241"/>
                  <a:pt x="197353" y="850092"/>
                  <a:pt x="197353" y="835105"/>
                </a:cubicBezTo>
                <a:cubicBezTo>
                  <a:pt x="197353" y="820118"/>
                  <a:pt x="209502" y="807969"/>
                  <a:pt x="224489" y="807969"/>
                </a:cubicBezTo>
                <a:close/>
                <a:moveTo>
                  <a:pt x="125812" y="807969"/>
                </a:moveTo>
                <a:cubicBezTo>
                  <a:pt x="140799" y="807969"/>
                  <a:pt x="152948" y="820118"/>
                  <a:pt x="152948" y="835105"/>
                </a:cubicBezTo>
                <a:cubicBezTo>
                  <a:pt x="152948" y="850092"/>
                  <a:pt x="140799" y="862241"/>
                  <a:pt x="125812" y="862241"/>
                </a:cubicBezTo>
                <a:cubicBezTo>
                  <a:pt x="110826" y="862241"/>
                  <a:pt x="98677" y="850092"/>
                  <a:pt x="98677" y="835105"/>
                </a:cubicBezTo>
                <a:cubicBezTo>
                  <a:pt x="98677" y="820118"/>
                  <a:pt x="110826" y="807969"/>
                  <a:pt x="125812" y="807969"/>
                </a:cubicBezTo>
                <a:close/>
                <a:moveTo>
                  <a:pt x="27136" y="807969"/>
                </a:moveTo>
                <a:cubicBezTo>
                  <a:pt x="42122" y="807969"/>
                  <a:pt x="54272" y="820118"/>
                  <a:pt x="54272" y="835105"/>
                </a:cubicBezTo>
                <a:cubicBezTo>
                  <a:pt x="54272" y="850092"/>
                  <a:pt x="42122" y="862241"/>
                  <a:pt x="27136" y="862241"/>
                </a:cubicBezTo>
                <a:cubicBezTo>
                  <a:pt x="12149" y="862241"/>
                  <a:pt x="0" y="850092"/>
                  <a:pt x="0" y="835105"/>
                </a:cubicBezTo>
                <a:cubicBezTo>
                  <a:pt x="0" y="820118"/>
                  <a:pt x="12149" y="807969"/>
                  <a:pt x="27136" y="807969"/>
                </a:cubicBezTo>
                <a:close/>
                <a:moveTo>
                  <a:pt x="619195" y="718195"/>
                </a:moveTo>
                <a:cubicBezTo>
                  <a:pt x="634182" y="718195"/>
                  <a:pt x="646331" y="730344"/>
                  <a:pt x="646331" y="745331"/>
                </a:cubicBezTo>
                <a:cubicBezTo>
                  <a:pt x="646331" y="760317"/>
                  <a:pt x="634182" y="772467"/>
                  <a:pt x="619195" y="772467"/>
                </a:cubicBezTo>
                <a:cubicBezTo>
                  <a:pt x="604209" y="772467"/>
                  <a:pt x="592059" y="760317"/>
                  <a:pt x="592059" y="745331"/>
                </a:cubicBezTo>
                <a:cubicBezTo>
                  <a:pt x="592059" y="730344"/>
                  <a:pt x="604209" y="718195"/>
                  <a:pt x="619195" y="718195"/>
                </a:cubicBezTo>
                <a:close/>
                <a:moveTo>
                  <a:pt x="520519" y="718195"/>
                </a:moveTo>
                <a:cubicBezTo>
                  <a:pt x="535505" y="718195"/>
                  <a:pt x="547654" y="730344"/>
                  <a:pt x="547654" y="745331"/>
                </a:cubicBezTo>
                <a:cubicBezTo>
                  <a:pt x="547654" y="760317"/>
                  <a:pt x="535505" y="772467"/>
                  <a:pt x="520519" y="772467"/>
                </a:cubicBezTo>
                <a:cubicBezTo>
                  <a:pt x="505532" y="772467"/>
                  <a:pt x="493383" y="760317"/>
                  <a:pt x="493383" y="745331"/>
                </a:cubicBezTo>
                <a:cubicBezTo>
                  <a:pt x="493383" y="730344"/>
                  <a:pt x="505532" y="718195"/>
                  <a:pt x="520519" y="718195"/>
                </a:cubicBezTo>
                <a:close/>
                <a:moveTo>
                  <a:pt x="421842" y="718195"/>
                </a:moveTo>
                <a:cubicBezTo>
                  <a:pt x="436829" y="718195"/>
                  <a:pt x="448978" y="730344"/>
                  <a:pt x="448978" y="745331"/>
                </a:cubicBezTo>
                <a:cubicBezTo>
                  <a:pt x="448978" y="760317"/>
                  <a:pt x="436829" y="772467"/>
                  <a:pt x="421842" y="772467"/>
                </a:cubicBezTo>
                <a:cubicBezTo>
                  <a:pt x="406856" y="772467"/>
                  <a:pt x="394706" y="760317"/>
                  <a:pt x="394706" y="745331"/>
                </a:cubicBezTo>
                <a:cubicBezTo>
                  <a:pt x="394706" y="730344"/>
                  <a:pt x="406856" y="718195"/>
                  <a:pt x="421842" y="718195"/>
                </a:cubicBezTo>
                <a:close/>
                <a:moveTo>
                  <a:pt x="323166" y="718195"/>
                </a:moveTo>
                <a:cubicBezTo>
                  <a:pt x="338152" y="718195"/>
                  <a:pt x="350301" y="730344"/>
                  <a:pt x="350301" y="745331"/>
                </a:cubicBezTo>
                <a:cubicBezTo>
                  <a:pt x="350301" y="760317"/>
                  <a:pt x="338152" y="772467"/>
                  <a:pt x="323166" y="772467"/>
                </a:cubicBezTo>
                <a:cubicBezTo>
                  <a:pt x="308179" y="772467"/>
                  <a:pt x="296030" y="760317"/>
                  <a:pt x="296030" y="745331"/>
                </a:cubicBezTo>
                <a:cubicBezTo>
                  <a:pt x="296030" y="730344"/>
                  <a:pt x="308179" y="718195"/>
                  <a:pt x="323166" y="718195"/>
                </a:cubicBezTo>
                <a:close/>
                <a:moveTo>
                  <a:pt x="224489" y="718195"/>
                </a:moveTo>
                <a:cubicBezTo>
                  <a:pt x="239475" y="718195"/>
                  <a:pt x="251625" y="730344"/>
                  <a:pt x="251625" y="745331"/>
                </a:cubicBezTo>
                <a:cubicBezTo>
                  <a:pt x="251625" y="760317"/>
                  <a:pt x="239475" y="772467"/>
                  <a:pt x="224489" y="772467"/>
                </a:cubicBezTo>
                <a:cubicBezTo>
                  <a:pt x="209502" y="772467"/>
                  <a:pt x="197353" y="760317"/>
                  <a:pt x="197353" y="745331"/>
                </a:cubicBezTo>
                <a:cubicBezTo>
                  <a:pt x="197353" y="730344"/>
                  <a:pt x="209502" y="718195"/>
                  <a:pt x="224489" y="718195"/>
                </a:cubicBezTo>
                <a:close/>
                <a:moveTo>
                  <a:pt x="125812" y="718195"/>
                </a:moveTo>
                <a:cubicBezTo>
                  <a:pt x="140799" y="718195"/>
                  <a:pt x="152948" y="730344"/>
                  <a:pt x="152948" y="745331"/>
                </a:cubicBezTo>
                <a:cubicBezTo>
                  <a:pt x="152948" y="760317"/>
                  <a:pt x="140799" y="772467"/>
                  <a:pt x="125812" y="772467"/>
                </a:cubicBezTo>
                <a:cubicBezTo>
                  <a:pt x="110826" y="772467"/>
                  <a:pt x="98677" y="760317"/>
                  <a:pt x="98677" y="745331"/>
                </a:cubicBezTo>
                <a:cubicBezTo>
                  <a:pt x="98677" y="730344"/>
                  <a:pt x="110826" y="718195"/>
                  <a:pt x="125812" y="718195"/>
                </a:cubicBezTo>
                <a:close/>
                <a:moveTo>
                  <a:pt x="27136" y="718195"/>
                </a:moveTo>
                <a:cubicBezTo>
                  <a:pt x="42122" y="718195"/>
                  <a:pt x="54272" y="730344"/>
                  <a:pt x="54272" y="745331"/>
                </a:cubicBezTo>
                <a:cubicBezTo>
                  <a:pt x="54272" y="760317"/>
                  <a:pt x="42122" y="772467"/>
                  <a:pt x="27136" y="772467"/>
                </a:cubicBezTo>
                <a:cubicBezTo>
                  <a:pt x="12149" y="772467"/>
                  <a:pt x="0" y="760317"/>
                  <a:pt x="0" y="745331"/>
                </a:cubicBezTo>
                <a:cubicBezTo>
                  <a:pt x="0" y="730344"/>
                  <a:pt x="12149" y="718195"/>
                  <a:pt x="27136" y="718195"/>
                </a:cubicBezTo>
                <a:close/>
                <a:moveTo>
                  <a:pt x="619195" y="628420"/>
                </a:moveTo>
                <a:cubicBezTo>
                  <a:pt x="634182" y="628420"/>
                  <a:pt x="646331" y="640570"/>
                  <a:pt x="646331" y="655556"/>
                </a:cubicBezTo>
                <a:cubicBezTo>
                  <a:pt x="646331" y="670543"/>
                  <a:pt x="634182" y="682692"/>
                  <a:pt x="619195" y="682692"/>
                </a:cubicBezTo>
                <a:cubicBezTo>
                  <a:pt x="604209" y="682692"/>
                  <a:pt x="592059" y="670543"/>
                  <a:pt x="592059" y="655556"/>
                </a:cubicBezTo>
                <a:cubicBezTo>
                  <a:pt x="592059" y="640570"/>
                  <a:pt x="604209" y="628420"/>
                  <a:pt x="619195" y="628420"/>
                </a:cubicBezTo>
                <a:close/>
                <a:moveTo>
                  <a:pt x="520519" y="628420"/>
                </a:moveTo>
                <a:cubicBezTo>
                  <a:pt x="535505" y="628420"/>
                  <a:pt x="547654" y="640570"/>
                  <a:pt x="547654" y="655556"/>
                </a:cubicBezTo>
                <a:cubicBezTo>
                  <a:pt x="547654" y="670543"/>
                  <a:pt x="535505" y="682692"/>
                  <a:pt x="520519" y="682692"/>
                </a:cubicBezTo>
                <a:cubicBezTo>
                  <a:pt x="505532" y="682692"/>
                  <a:pt x="493383" y="670543"/>
                  <a:pt x="493383" y="655556"/>
                </a:cubicBezTo>
                <a:cubicBezTo>
                  <a:pt x="493383" y="640570"/>
                  <a:pt x="505532" y="628420"/>
                  <a:pt x="520519" y="628420"/>
                </a:cubicBezTo>
                <a:close/>
                <a:moveTo>
                  <a:pt x="421842" y="628420"/>
                </a:moveTo>
                <a:cubicBezTo>
                  <a:pt x="436829" y="628420"/>
                  <a:pt x="448978" y="640570"/>
                  <a:pt x="448978" y="655556"/>
                </a:cubicBezTo>
                <a:cubicBezTo>
                  <a:pt x="448978" y="670543"/>
                  <a:pt x="436829" y="682692"/>
                  <a:pt x="421842" y="682692"/>
                </a:cubicBezTo>
                <a:cubicBezTo>
                  <a:pt x="406856" y="682692"/>
                  <a:pt x="394706" y="670543"/>
                  <a:pt x="394706" y="655556"/>
                </a:cubicBezTo>
                <a:cubicBezTo>
                  <a:pt x="394706" y="640570"/>
                  <a:pt x="406856" y="628420"/>
                  <a:pt x="421842" y="628420"/>
                </a:cubicBezTo>
                <a:close/>
                <a:moveTo>
                  <a:pt x="323166" y="628420"/>
                </a:moveTo>
                <a:cubicBezTo>
                  <a:pt x="338152" y="628420"/>
                  <a:pt x="350301" y="640570"/>
                  <a:pt x="350301" y="655556"/>
                </a:cubicBezTo>
                <a:cubicBezTo>
                  <a:pt x="350301" y="670543"/>
                  <a:pt x="338152" y="682692"/>
                  <a:pt x="323166" y="682692"/>
                </a:cubicBezTo>
                <a:cubicBezTo>
                  <a:pt x="308179" y="682692"/>
                  <a:pt x="296030" y="670543"/>
                  <a:pt x="296030" y="655556"/>
                </a:cubicBezTo>
                <a:cubicBezTo>
                  <a:pt x="296030" y="640570"/>
                  <a:pt x="308179" y="628420"/>
                  <a:pt x="323166" y="628420"/>
                </a:cubicBezTo>
                <a:close/>
                <a:moveTo>
                  <a:pt x="224489" y="628420"/>
                </a:moveTo>
                <a:cubicBezTo>
                  <a:pt x="239475" y="628420"/>
                  <a:pt x="251625" y="640570"/>
                  <a:pt x="251625" y="655556"/>
                </a:cubicBezTo>
                <a:cubicBezTo>
                  <a:pt x="251625" y="670543"/>
                  <a:pt x="239475" y="682692"/>
                  <a:pt x="224489" y="682692"/>
                </a:cubicBezTo>
                <a:cubicBezTo>
                  <a:pt x="209502" y="682692"/>
                  <a:pt x="197353" y="670543"/>
                  <a:pt x="197353" y="655556"/>
                </a:cubicBezTo>
                <a:cubicBezTo>
                  <a:pt x="197353" y="640570"/>
                  <a:pt x="209502" y="628420"/>
                  <a:pt x="224489" y="628420"/>
                </a:cubicBezTo>
                <a:close/>
                <a:moveTo>
                  <a:pt x="125812" y="628420"/>
                </a:moveTo>
                <a:cubicBezTo>
                  <a:pt x="140799" y="628420"/>
                  <a:pt x="152948" y="640570"/>
                  <a:pt x="152948" y="655556"/>
                </a:cubicBezTo>
                <a:cubicBezTo>
                  <a:pt x="152948" y="670543"/>
                  <a:pt x="140799" y="682692"/>
                  <a:pt x="125812" y="682692"/>
                </a:cubicBezTo>
                <a:cubicBezTo>
                  <a:pt x="110826" y="682692"/>
                  <a:pt x="98677" y="670543"/>
                  <a:pt x="98677" y="655556"/>
                </a:cubicBezTo>
                <a:cubicBezTo>
                  <a:pt x="98677" y="640570"/>
                  <a:pt x="110826" y="628420"/>
                  <a:pt x="125812" y="628420"/>
                </a:cubicBezTo>
                <a:close/>
                <a:moveTo>
                  <a:pt x="27136" y="628420"/>
                </a:moveTo>
                <a:cubicBezTo>
                  <a:pt x="42122" y="628420"/>
                  <a:pt x="54272" y="640570"/>
                  <a:pt x="54272" y="655556"/>
                </a:cubicBezTo>
                <a:cubicBezTo>
                  <a:pt x="54272" y="670543"/>
                  <a:pt x="42122" y="682692"/>
                  <a:pt x="27136" y="682692"/>
                </a:cubicBezTo>
                <a:cubicBezTo>
                  <a:pt x="12149" y="682692"/>
                  <a:pt x="0" y="670543"/>
                  <a:pt x="0" y="655556"/>
                </a:cubicBezTo>
                <a:cubicBezTo>
                  <a:pt x="0" y="640570"/>
                  <a:pt x="12149" y="628420"/>
                  <a:pt x="27136" y="628420"/>
                </a:cubicBezTo>
                <a:close/>
                <a:moveTo>
                  <a:pt x="619195" y="538646"/>
                </a:moveTo>
                <a:cubicBezTo>
                  <a:pt x="634182" y="538646"/>
                  <a:pt x="646331" y="550795"/>
                  <a:pt x="646331" y="565782"/>
                </a:cubicBezTo>
                <a:cubicBezTo>
                  <a:pt x="646331" y="580769"/>
                  <a:pt x="634182" y="592918"/>
                  <a:pt x="619195" y="592918"/>
                </a:cubicBezTo>
                <a:cubicBezTo>
                  <a:pt x="604209" y="592918"/>
                  <a:pt x="592059" y="580769"/>
                  <a:pt x="592059" y="565782"/>
                </a:cubicBezTo>
                <a:cubicBezTo>
                  <a:pt x="592059" y="550795"/>
                  <a:pt x="604209" y="538646"/>
                  <a:pt x="619195" y="538646"/>
                </a:cubicBezTo>
                <a:close/>
                <a:moveTo>
                  <a:pt x="520519" y="538646"/>
                </a:moveTo>
                <a:cubicBezTo>
                  <a:pt x="535505" y="538646"/>
                  <a:pt x="547654" y="550795"/>
                  <a:pt x="547654" y="565782"/>
                </a:cubicBezTo>
                <a:cubicBezTo>
                  <a:pt x="547654" y="580769"/>
                  <a:pt x="535505" y="592918"/>
                  <a:pt x="520519" y="592918"/>
                </a:cubicBezTo>
                <a:cubicBezTo>
                  <a:pt x="505532" y="592918"/>
                  <a:pt x="493383" y="580769"/>
                  <a:pt x="493383" y="565782"/>
                </a:cubicBezTo>
                <a:cubicBezTo>
                  <a:pt x="493383" y="550795"/>
                  <a:pt x="505532" y="538646"/>
                  <a:pt x="520519" y="538646"/>
                </a:cubicBezTo>
                <a:close/>
                <a:moveTo>
                  <a:pt x="421842" y="538646"/>
                </a:moveTo>
                <a:cubicBezTo>
                  <a:pt x="436829" y="538646"/>
                  <a:pt x="448978" y="550795"/>
                  <a:pt x="448978" y="565782"/>
                </a:cubicBezTo>
                <a:cubicBezTo>
                  <a:pt x="448978" y="580769"/>
                  <a:pt x="436829" y="592918"/>
                  <a:pt x="421842" y="592918"/>
                </a:cubicBezTo>
                <a:cubicBezTo>
                  <a:pt x="406856" y="592918"/>
                  <a:pt x="394706" y="580769"/>
                  <a:pt x="394706" y="565782"/>
                </a:cubicBezTo>
                <a:cubicBezTo>
                  <a:pt x="394706" y="550795"/>
                  <a:pt x="406856" y="538646"/>
                  <a:pt x="421842" y="538646"/>
                </a:cubicBezTo>
                <a:close/>
                <a:moveTo>
                  <a:pt x="323166" y="538646"/>
                </a:moveTo>
                <a:cubicBezTo>
                  <a:pt x="338152" y="538646"/>
                  <a:pt x="350301" y="550795"/>
                  <a:pt x="350301" y="565782"/>
                </a:cubicBezTo>
                <a:cubicBezTo>
                  <a:pt x="350301" y="580769"/>
                  <a:pt x="338152" y="592918"/>
                  <a:pt x="323166" y="592918"/>
                </a:cubicBezTo>
                <a:cubicBezTo>
                  <a:pt x="308179" y="592918"/>
                  <a:pt x="296030" y="580769"/>
                  <a:pt x="296030" y="565782"/>
                </a:cubicBezTo>
                <a:cubicBezTo>
                  <a:pt x="296030" y="550795"/>
                  <a:pt x="308179" y="538646"/>
                  <a:pt x="323166" y="538646"/>
                </a:cubicBezTo>
                <a:close/>
                <a:moveTo>
                  <a:pt x="224489" y="538646"/>
                </a:moveTo>
                <a:cubicBezTo>
                  <a:pt x="239475" y="538646"/>
                  <a:pt x="251625" y="550795"/>
                  <a:pt x="251625" y="565782"/>
                </a:cubicBezTo>
                <a:cubicBezTo>
                  <a:pt x="251625" y="580769"/>
                  <a:pt x="239475" y="592918"/>
                  <a:pt x="224489" y="592918"/>
                </a:cubicBezTo>
                <a:cubicBezTo>
                  <a:pt x="209502" y="592918"/>
                  <a:pt x="197353" y="580769"/>
                  <a:pt x="197353" y="565782"/>
                </a:cubicBezTo>
                <a:cubicBezTo>
                  <a:pt x="197353" y="550795"/>
                  <a:pt x="209502" y="538646"/>
                  <a:pt x="224489" y="538646"/>
                </a:cubicBezTo>
                <a:close/>
                <a:moveTo>
                  <a:pt x="125812" y="538646"/>
                </a:moveTo>
                <a:cubicBezTo>
                  <a:pt x="140799" y="538646"/>
                  <a:pt x="152948" y="550795"/>
                  <a:pt x="152948" y="565782"/>
                </a:cubicBezTo>
                <a:cubicBezTo>
                  <a:pt x="152948" y="580769"/>
                  <a:pt x="140799" y="592918"/>
                  <a:pt x="125812" y="592918"/>
                </a:cubicBezTo>
                <a:cubicBezTo>
                  <a:pt x="110826" y="592918"/>
                  <a:pt x="98677" y="580769"/>
                  <a:pt x="98677" y="565782"/>
                </a:cubicBezTo>
                <a:cubicBezTo>
                  <a:pt x="98677" y="550795"/>
                  <a:pt x="110826" y="538646"/>
                  <a:pt x="125812" y="538646"/>
                </a:cubicBezTo>
                <a:close/>
                <a:moveTo>
                  <a:pt x="27136" y="538646"/>
                </a:moveTo>
                <a:cubicBezTo>
                  <a:pt x="42122" y="538646"/>
                  <a:pt x="54272" y="550795"/>
                  <a:pt x="54272" y="565782"/>
                </a:cubicBezTo>
                <a:cubicBezTo>
                  <a:pt x="54272" y="580769"/>
                  <a:pt x="42122" y="592918"/>
                  <a:pt x="27136" y="592918"/>
                </a:cubicBezTo>
                <a:cubicBezTo>
                  <a:pt x="12149" y="592918"/>
                  <a:pt x="0" y="580769"/>
                  <a:pt x="0" y="565782"/>
                </a:cubicBezTo>
                <a:cubicBezTo>
                  <a:pt x="0" y="550795"/>
                  <a:pt x="12149" y="538646"/>
                  <a:pt x="27136" y="538646"/>
                </a:cubicBezTo>
                <a:close/>
                <a:moveTo>
                  <a:pt x="619195" y="448872"/>
                </a:moveTo>
                <a:cubicBezTo>
                  <a:pt x="634182" y="448872"/>
                  <a:pt x="646331" y="461021"/>
                  <a:pt x="646331" y="476008"/>
                </a:cubicBezTo>
                <a:cubicBezTo>
                  <a:pt x="646331" y="490994"/>
                  <a:pt x="634182" y="503144"/>
                  <a:pt x="619195" y="503144"/>
                </a:cubicBezTo>
                <a:cubicBezTo>
                  <a:pt x="604209" y="503144"/>
                  <a:pt x="592059" y="490994"/>
                  <a:pt x="592059" y="476008"/>
                </a:cubicBezTo>
                <a:cubicBezTo>
                  <a:pt x="592059" y="461021"/>
                  <a:pt x="604209" y="448872"/>
                  <a:pt x="619195" y="448872"/>
                </a:cubicBezTo>
                <a:close/>
                <a:moveTo>
                  <a:pt x="520519" y="448872"/>
                </a:moveTo>
                <a:cubicBezTo>
                  <a:pt x="535505" y="448872"/>
                  <a:pt x="547654" y="461021"/>
                  <a:pt x="547654" y="476008"/>
                </a:cubicBezTo>
                <a:cubicBezTo>
                  <a:pt x="547654" y="490994"/>
                  <a:pt x="535505" y="503144"/>
                  <a:pt x="520519" y="503144"/>
                </a:cubicBezTo>
                <a:cubicBezTo>
                  <a:pt x="505532" y="503144"/>
                  <a:pt x="493383" y="490994"/>
                  <a:pt x="493383" y="476008"/>
                </a:cubicBezTo>
                <a:cubicBezTo>
                  <a:pt x="493383" y="461021"/>
                  <a:pt x="505532" y="448872"/>
                  <a:pt x="520519" y="448872"/>
                </a:cubicBezTo>
                <a:close/>
                <a:moveTo>
                  <a:pt x="421842" y="448872"/>
                </a:moveTo>
                <a:cubicBezTo>
                  <a:pt x="436829" y="448872"/>
                  <a:pt x="448978" y="461021"/>
                  <a:pt x="448978" y="476008"/>
                </a:cubicBezTo>
                <a:cubicBezTo>
                  <a:pt x="448978" y="490994"/>
                  <a:pt x="436829" y="503144"/>
                  <a:pt x="421842" y="503144"/>
                </a:cubicBezTo>
                <a:cubicBezTo>
                  <a:pt x="406856" y="503144"/>
                  <a:pt x="394706" y="490994"/>
                  <a:pt x="394706" y="476008"/>
                </a:cubicBezTo>
                <a:cubicBezTo>
                  <a:pt x="394706" y="461021"/>
                  <a:pt x="406856" y="448872"/>
                  <a:pt x="421842" y="448872"/>
                </a:cubicBezTo>
                <a:close/>
                <a:moveTo>
                  <a:pt x="323166" y="448872"/>
                </a:moveTo>
                <a:cubicBezTo>
                  <a:pt x="338152" y="448872"/>
                  <a:pt x="350301" y="461021"/>
                  <a:pt x="350301" y="476008"/>
                </a:cubicBezTo>
                <a:cubicBezTo>
                  <a:pt x="350301" y="490994"/>
                  <a:pt x="338152" y="503144"/>
                  <a:pt x="323166" y="503144"/>
                </a:cubicBezTo>
                <a:cubicBezTo>
                  <a:pt x="308179" y="503144"/>
                  <a:pt x="296030" y="490994"/>
                  <a:pt x="296030" y="476008"/>
                </a:cubicBezTo>
                <a:cubicBezTo>
                  <a:pt x="296030" y="461021"/>
                  <a:pt x="308179" y="448872"/>
                  <a:pt x="323166" y="448872"/>
                </a:cubicBezTo>
                <a:close/>
                <a:moveTo>
                  <a:pt x="224489" y="448872"/>
                </a:moveTo>
                <a:cubicBezTo>
                  <a:pt x="239475" y="448872"/>
                  <a:pt x="251625" y="461021"/>
                  <a:pt x="251625" y="476008"/>
                </a:cubicBezTo>
                <a:cubicBezTo>
                  <a:pt x="251625" y="490994"/>
                  <a:pt x="239475" y="503144"/>
                  <a:pt x="224489" y="503144"/>
                </a:cubicBezTo>
                <a:cubicBezTo>
                  <a:pt x="209502" y="503144"/>
                  <a:pt x="197353" y="490994"/>
                  <a:pt x="197353" y="476008"/>
                </a:cubicBezTo>
                <a:cubicBezTo>
                  <a:pt x="197353" y="461021"/>
                  <a:pt x="209502" y="448872"/>
                  <a:pt x="224489" y="448872"/>
                </a:cubicBezTo>
                <a:close/>
                <a:moveTo>
                  <a:pt x="125812" y="448872"/>
                </a:moveTo>
                <a:cubicBezTo>
                  <a:pt x="140799" y="448872"/>
                  <a:pt x="152948" y="461021"/>
                  <a:pt x="152948" y="476008"/>
                </a:cubicBezTo>
                <a:cubicBezTo>
                  <a:pt x="152948" y="490994"/>
                  <a:pt x="140799" y="503144"/>
                  <a:pt x="125812" y="503144"/>
                </a:cubicBezTo>
                <a:cubicBezTo>
                  <a:pt x="110826" y="503144"/>
                  <a:pt x="98677" y="490994"/>
                  <a:pt x="98677" y="476008"/>
                </a:cubicBezTo>
                <a:cubicBezTo>
                  <a:pt x="98677" y="461021"/>
                  <a:pt x="110826" y="448872"/>
                  <a:pt x="125812" y="448872"/>
                </a:cubicBezTo>
                <a:close/>
                <a:moveTo>
                  <a:pt x="27136" y="448872"/>
                </a:moveTo>
                <a:cubicBezTo>
                  <a:pt x="42122" y="448872"/>
                  <a:pt x="54272" y="461021"/>
                  <a:pt x="54272" y="476008"/>
                </a:cubicBezTo>
                <a:cubicBezTo>
                  <a:pt x="54272" y="490994"/>
                  <a:pt x="42122" y="503144"/>
                  <a:pt x="27136" y="503144"/>
                </a:cubicBezTo>
                <a:cubicBezTo>
                  <a:pt x="12149" y="503144"/>
                  <a:pt x="0" y="490994"/>
                  <a:pt x="0" y="476008"/>
                </a:cubicBezTo>
                <a:cubicBezTo>
                  <a:pt x="0" y="461021"/>
                  <a:pt x="12149" y="448872"/>
                  <a:pt x="27136" y="448872"/>
                </a:cubicBezTo>
                <a:close/>
                <a:moveTo>
                  <a:pt x="619195" y="359097"/>
                </a:moveTo>
                <a:cubicBezTo>
                  <a:pt x="634182" y="359097"/>
                  <a:pt x="646331" y="371247"/>
                  <a:pt x="646331" y="386233"/>
                </a:cubicBezTo>
                <a:cubicBezTo>
                  <a:pt x="646331" y="401220"/>
                  <a:pt x="634182" y="413369"/>
                  <a:pt x="619195" y="413369"/>
                </a:cubicBezTo>
                <a:cubicBezTo>
                  <a:pt x="604209" y="413369"/>
                  <a:pt x="592059" y="401220"/>
                  <a:pt x="592059" y="386233"/>
                </a:cubicBezTo>
                <a:cubicBezTo>
                  <a:pt x="592059" y="371247"/>
                  <a:pt x="604209" y="359097"/>
                  <a:pt x="619195" y="359097"/>
                </a:cubicBezTo>
                <a:close/>
                <a:moveTo>
                  <a:pt x="520519" y="359097"/>
                </a:moveTo>
                <a:cubicBezTo>
                  <a:pt x="535505" y="359097"/>
                  <a:pt x="547654" y="371247"/>
                  <a:pt x="547654" y="386233"/>
                </a:cubicBezTo>
                <a:cubicBezTo>
                  <a:pt x="547654" y="401220"/>
                  <a:pt x="535505" y="413369"/>
                  <a:pt x="520519" y="413369"/>
                </a:cubicBezTo>
                <a:cubicBezTo>
                  <a:pt x="505532" y="413369"/>
                  <a:pt x="493383" y="401220"/>
                  <a:pt x="493383" y="386233"/>
                </a:cubicBezTo>
                <a:cubicBezTo>
                  <a:pt x="493383" y="371247"/>
                  <a:pt x="505532" y="359097"/>
                  <a:pt x="520519" y="359097"/>
                </a:cubicBezTo>
                <a:close/>
                <a:moveTo>
                  <a:pt x="421842" y="359097"/>
                </a:moveTo>
                <a:cubicBezTo>
                  <a:pt x="436829" y="359097"/>
                  <a:pt x="448978" y="371247"/>
                  <a:pt x="448978" y="386233"/>
                </a:cubicBezTo>
                <a:cubicBezTo>
                  <a:pt x="448978" y="401220"/>
                  <a:pt x="436829" y="413369"/>
                  <a:pt x="421842" y="413369"/>
                </a:cubicBezTo>
                <a:cubicBezTo>
                  <a:pt x="406856" y="413369"/>
                  <a:pt x="394706" y="401220"/>
                  <a:pt x="394706" y="386233"/>
                </a:cubicBezTo>
                <a:cubicBezTo>
                  <a:pt x="394706" y="371247"/>
                  <a:pt x="406856" y="359097"/>
                  <a:pt x="421842" y="359097"/>
                </a:cubicBezTo>
                <a:close/>
                <a:moveTo>
                  <a:pt x="323166" y="359097"/>
                </a:moveTo>
                <a:cubicBezTo>
                  <a:pt x="338152" y="359097"/>
                  <a:pt x="350301" y="371247"/>
                  <a:pt x="350301" y="386233"/>
                </a:cubicBezTo>
                <a:cubicBezTo>
                  <a:pt x="350301" y="401220"/>
                  <a:pt x="338152" y="413369"/>
                  <a:pt x="323166" y="413369"/>
                </a:cubicBezTo>
                <a:cubicBezTo>
                  <a:pt x="308179" y="413369"/>
                  <a:pt x="296030" y="401220"/>
                  <a:pt x="296030" y="386233"/>
                </a:cubicBezTo>
                <a:cubicBezTo>
                  <a:pt x="296030" y="371247"/>
                  <a:pt x="308179" y="359097"/>
                  <a:pt x="323166" y="359097"/>
                </a:cubicBezTo>
                <a:close/>
                <a:moveTo>
                  <a:pt x="224489" y="359097"/>
                </a:moveTo>
                <a:cubicBezTo>
                  <a:pt x="239475" y="359097"/>
                  <a:pt x="251625" y="371247"/>
                  <a:pt x="251625" y="386233"/>
                </a:cubicBezTo>
                <a:cubicBezTo>
                  <a:pt x="251625" y="401220"/>
                  <a:pt x="239475" y="413369"/>
                  <a:pt x="224489" y="413369"/>
                </a:cubicBezTo>
                <a:cubicBezTo>
                  <a:pt x="209502" y="413369"/>
                  <a:pt x="197353" y="401220"/>
                  <a:pt x="197353" y="386233"/>
                </a:cubicBezTo>
                <a:cubicBezTo>
                  <a:pt x="197353" y="371247"/>
                  <a:pt x="209502" y="359097"/>
                  <a:pt x="224489" y="359097"/>
                </a:cubicBezTo>
                <a:close/>
                <a:moveTo>
                  <a:pt x="125812" y="359097"/>
                </a:moveTo>
                <a:cubicBezTo>
                  <a:pt x="140799" y="359097"/>
                  <a:pt x="152948" y="371247"/>
                  <a:pt x="152948" y="386233"/>
                </a:cubicBezTo>
                <a:cubicBezTo>
                  <a:pt x="152948" y="401220"/>
                  <a:pt x="140799" y="413369"/>
                  <a:pt x="125812" y="413369"/>
                </a:cubicBezTo>
                <a:cubicBezTo>
                  <a:pt x="110826" y="413369"/>
                  <a:pt x="98677" y="401220"/>
                  <a:pt x="98677" y="386233"/>
                </a:cubicBezTo>
                <a:cubicBezTo>
                  <a:pt x="98677" y="371247"/>
                  <a:pt x="110826" y="359097"/>
                  <a:pt x="125812" y="359097"/>
                </a:cubicBezTo>
                <a:close/>
                <a:moveTo>
                  <a:pt x="27136" y="359097"/>
                </a:moveTo>
                <a:cubicBezTo>
                  <a:pt x="42122" y="359097"/>
                  <a:pt x="54272" y="371247"/>
                  <a:pt x="54272" y="386233"/>
                </a:cubicBezTo>
                <a:cubicBezTo>
                  <a:pt x="54272" y="401220"/>
                  <a:pt x="42122" y="413369"/>
                  <a:pt x="27136" y="413369"/>
                </a:cubicBezTo>
                <a:cubicBezTo>
                  <a:pt x="12149" y="413369"/>
                  <a:pt x="0" y="401220"/>
                  <a:pt x="0" y="386233"/>
                </a:cubicBezTo>
                <a:cubicBezTo>
                  <a:pt x="0" y="371247"/>
                  <a:pt x="12149" y="359097"/>
                  <a:pt x="27136" y="359097"/>
                </a:cubicBezTo>
                <a:close/>
                <a:moveTo>
                  <a:pt x="619195" y="269323"/>
                </a:moveTo>
                <a:cubicBezTo>
                  <a:pt x="634182" y="269323"/>
                  <a:pt x="646331" y="281472"/>
                  <a:pt x="646331" y="296459"/>
                </a:cubicBezTo>
                <a:cubicBezTo>
                  <a:pt x="646331" y="311446"/>
                  <a:pt x="634182" y="323595"/>
                  <a:pt x="619195" y="323595"/>
                </a:cubicBezTo>
                <a:cubicBezTo>
                  <a:pt x="604209" y="323595"/>
                  <a:pt x="592059" y="311446"/>
                  <a:pt x="592059" y="296459"/>
                </a:cubicBezTo>
                <a:cubicBezTo>
                  <a:pt x="592059" y="281472"/>
                  <a:pt x="604209" y="269323"/>
                  <a:pt x="619195" y="269323"/>
                </a:cubicBezTo>
                <a:close/>
                <a:moveTo>
                  <a:pt x="520519" y="269323"/>
                </a:moveTo>
                <a:cubicBezTo>
                  <a:pt x="535505" y="269323"/>
                  <a:pt x="547654" y="281472"/>
                  <a:pt x="547654" y="296459"/>
                </a:cubicBezTo>
                <a:cubicBezTo>
                  <a:pt x="547654" y="311446"/>
                  <a:pt x="535505" y="323595"/>
                  <a:pt x="520519" y="323595"/>
                </a:cubicBezTo>
                <a:cubicBezTo>
                  <a:pt x="505532" y="323595"/>
                  <a:pt x="493383" y="311446"/>
                  <a:pt x="493383" y="296459"/>
                </a:cubicBezTo>
                <a:cubicBezTo>
                  <a:pt x="493383" y="281472"/>
                  <a:pt x="505532" y="269323"/>
                  <a:pt x="520519" y="269323"/>
                </a:cubicBezTo>
                <a:close/>
                <a:moveTo>
                  <a:pt x="421842" y="269323"/>
                </a:moveTo>
                <a:cubicBezTo>
                  <a:pt x="436829" y="269323"/>
                  <a:pt x="448978" y="281472"/>
                  <a:pt x="448978" y="296459"/>
                </a:cubicBezTo>
                <a:cubicBezTo>
                  <a:pt x="448978" y="311446"/>
                  <a:pt x="436829" y="323595"/>
                  <a:pt x="421842" y="323595"/>
                </a:cubicBezTo>
                <a:cubicBezTo>
                  <a:pt x="406856" y="323595"/>
                  <a:pt x="394706" y="311446"/>
                  <a:pt x="394706" y="296459"/>
                </a:cubicBezTo>
                <a:cubicBezTo>
                  <a:pt x="394706" y="281472"/>
                  <a:pt x="406856" y="269323"/>
                  <a:pt x="421842" y="269323"/>
                </a:cubicBezTo>
                <a:close/>
                <a:moveTo>
                  <a:pt x="323166" y="269323"/>
                </a:moveTo>
                <a:cubicBezTo>
                  <a:pt x="338152" y="269323"/>
                  <a:pt x="350301" y="281472"/>
                  <a:pt x="350301" y="296459"/>
                </a:cubicBezTo>
                <a:cubicBezTo>
                  <a:pt x="350301" y="311446"/>
                  <a:pt x="338152" y="323595"/>
                  <a:pt x="323166" y="323595"/>
                </a:cubicBezTo>
                <a:cubicBezTo>
                  <a:pt x="308179" y="323595"/>
                  <a:pt x="296030" y="311446"/>
                  <a:pt x="296030" y="296459"/>
                </a:cubicBezTo>
                <a:cubicBezTo>
                  <a:pt x="296030" y="281472"/>
                  <a:pt x="308179" y="269323"/>
                  <a:pt x="323166" y="269323"/>
                </a:cubicBezTo>
                <a:close/>
                <a:moveTo>
                  <a:pt x="224489" y="269323"/>
                </a:moveTo>
                <a:cubicBezTo>
                  <a:pt x="239475" y="269323"/>
                  <a:pt x="251625" y="281472"/>
                  <a:pt x="251625" y="296459"/>
                </a:cubicBezTo>
                <a:cubicBezTo>
                  <a:pt x="251625" y="311446"/>
                  <a:pt x="239475" y="323595"/>
                  <a:pt x="224489" y="323595"/>
                </a:cubicBezTo>
                <a:cubicBezTo>
                  <a:pt x="209502" y="323595"/>
                  <a:pt x="197353" y="311446"/>
                  <a:pt x="197353" y="296459"/>
                </a:cubicBezTo>
                <a:cubicBezTo>
                  <a:pt x="197353" y="281472"/>
                  <a:pt x="209502" y="269323"/>
                  <a:pt x="224489" y="269323"/>
                </a:cubicBezTo>
                <a:close/>
                <a:moveTo>
                  <a:pt x="125812" y="269323"/>
                </a:moveTo>
                <a:cubicBezTo>
                  <a:pt x="140799" y="269323"/>
                  <a:pt x="152948" y="281472"/>
                  <a:pt x="152948" y="296459"/>
                </a:cubicBezTo>
                <a:cubicBezTo>
                  <a:pt x="152948" y="311446"/>
                  <a:pt x="140799" y="323595"/>
                  <a:pt x="125812" y="323595"/>
                </a:cubicBezTo>
                <a:cubicBezTo>
                  <a:pt x="110826" y="323595"/>
                  <a:pt x="98677" y="311446"/>
                  <a:pt x="98677" y="296459"/>
                </a:cubicBezTo>
                <a:cubicBezTo>
                  <a:pt x="98677" y="281472"/>
                  <a:pt x="110826" y="269323"/>
                  <a:pt x="125812" y="269323"/>
                </a:cubicBezTo>
                <a:close/>
                <a:moveTo>
                  <a:pt x="27136" y="269323"/>
                </a:moveTo>
                <a:cubicBezTo>
                  <a:pt x="42122" y="269323"/>
                  <a:pt x="54272" y="281472"/>
                  <a:pt x="54272" y="296459"/>
                </a:cubicBezTo>
                <a:cubicBezTo>
                  <a:pt x="54272" y="311446"/>
                  <a:pt x="42122" y="323595"/>
                  <a:pt x="27136" y="323595"/>
                </a:cubicBezTo>
                <a:cubicBezTo>
                  <a:pt x="12149" y="323595"/>
                  <a:pt x="0" y="311446"/>
                  <a:pt x="0" y="296459"/>
                </a:cubicBezTo>
                <a:cubicBezTo>
                  <a:pt x="0" y="281472"/>
                  <a:pt x="12149" y="269323"/>
                  <a:pt x="27136" y="269323"/>
                </a:cubicBezTo>
                <a:close/>
                <a:moveTo>
                  <a:pt x="619195" y="179549"/>
                </a:moveTo>
                <a:cubicBezTo>
                  <a:pt x="634182" y="179549"/>
                  <a:pt x="646331" y="191698"/>
                  <a:pt x="646331" y="206685"/>
                </a:cubicBezTo>
                <a:cubicBezTo>
                  <a:pt x="646331" y="221671"/>
                  <a:pt x="634182" y="233821"/>
                  <a:pt x="619195" y="233821"/>
                </a:cubicBezTo>
                <a:cubicBezTo>
                  <a:pt x="604209" y="233821"/>
                  <a:pt x="592059" y="221671"/>
                  <a:pt x="592059" y="206685"/>
                </a:cubicBezTo>
                <a:cubicBezTo>
                  <a:pt x="592059" y="191698"/>
                  <a:pt x="604209" y="179549"/>
                  <a:pt x="619195" y="179549"/>
                </a:cubicBezTo>
                <a:close/>
                <a:moveTo>
                  <a:pt x="520519" y="179549"/>
                </a:moveTo>
                <a:cubicBezTo>
                  <a:pt x="535505" y="179549"/>
                  <a:pt x="547654" y="191698"/>
                  <a:pt x="547654" y="206685"/>
                </a:cubicBezTo>
                <a:cubicBezTo>
                  <a:pt x="547654" y="221671"/>
                  <a:pt x="535505" y="233821"/>
                  <a:pt x="520519" y="233821"/>
                </a:cubicBezTo>
                <a:cubicBezTo>
                  <a:pt x="505532" y="233821"/>
                  <a:pt x="493383" y="221671"/>
                  <a:pt x="493383" y="206685"/>
                </a:cubicBezTo>
                <a:cubicBezTo>
                  <a:pt x="493383" y="191698"/>
                  <a:pt x="505532" y="179549"/>
                  <a:pt x="520519" y="179549"/>
                </a:cubicBezTo>
                <a:close/>
                <a:moveTo>
                  <a:pt x="421842" y="179549"/>
                </a:moveTo>
                <a:cubicBezTo>
                  <a:pt x="436829" y="179549"/>
                  <a:pt x="448978" y="191698"/>
                  <a:pt x="448978" y="206685"/>
                </a:cubicBezTo>
                <a:cubicBezTo>
                  <a:pt x="448978" y="221671"/>
                  <a:pt x="436829" y="233821"/>
                  <a:pt x="421842" y="233821"/>
                </a:cubicBezTo>
                <a:cubicBezTo>
                  <a:pt x="406856" y="233821"/>
                  <a:pt x="394706" y="221671"/>
                  <a:pt x="394706" y="206685"/>
                </a:cubicBezTo>
                <a:cubicBezTo>
                  <a:pt x="394706" y="191698"/>
                  <a:pt x="406856" y="179549"/>
                  <a:pt x="421842" y="179549"/>
                </a:cubicBezTo>
                <a:close/>
                <a:moveTo>
                  <a:pt x="323166" y="179549"/>
                </a:moveTo>
                <a:cubicBezTo>
                  <a:pt x="338152" y="179549"/>
                  <a:pt x="350301" y="191698"/>
                  <a:pt x="350301" y="206685"/>
                </a:cubicBezTo>
                <a:cubicBezTo>
                  <a:pt x="350301" y="221671"/>
                  <a:pt x="338152" y="233821"/>
                  <a:pt x="323166" y="233821"/>
                </a:cubicBezTo>
                <a:cubicBezTo>
                  <a:pt x="308179" y="233821"/>
                  <a:pt x="296030" y="221671"/>
                  <a:pt x="296030" y="206685"/>
                </a:cubicBezTo>
                <a:cubicBezTo>
                  <a:pt x="296030" y="191698"/>
                  <a:pt x="308179" y="179549"/>
                  <a:pt x="323166" y="179549"/>
                </a:cubicBezTo>
                <a:close/>
                <a:moveTo>
                  <a:pt x="224489" y="179549"/>
                </a:moveTo>
                <a:cubicBezTo>
                  <a:pt x="239475" y="179549"/>
                  <a:pt x="251625" y="191698"/>
                  <a:pt x="251625" y="206685"/>
                </a:cubicBezTo>
                <a:cubicBezTo>
                  <a:pt x="251625" y="221671"/>
                  <a:pt x="239475" y="233821"/>
                  <a:pt x="224489" y="233821"/>
                </a:cubicBezTo>
                <a:cubicBezTo>
                  <a:pt x="209502" y="233821"/>
                  <a:pt x="197353" y="221671"/>
                  <a:pt x="197353" y="206685"/>
                </a:cubicBezTo>
                <a:cubicBezTo>
                  <a:pt x="197353" y="191698"/>
                  <a:pt x="209502" y="179549"/>
                  <a:pt x="224489" y="179549"/>
                </a:cubicBezTo>
                <a:close/>
                <a:moveTo>
                  <a:pt x="125812" y="179549"/>
                </a:moveTo>
                <a:cubicBezTo>
                  <a:pt x="140799" y="179549"/>
                  <a:pt x="152948" y="191698"/>
                  <a:pt x="152948" y="206685"/>
                </a:cubicBezTo>
                <a:cubicBezTo>
                  <a:pt x="152948" y="221671"/>
                  <a:pt x="140799" y="233821"/>
                  <a:pt x="125812" y="233821"/>
                </a:cubicBezTo>
                <a:cubicBezTo>
                  <a:pt x="110826" y="233821"/>
                  <a:pt x="98677" y="221671"/>
                  <a:pt x="98677" y="206685"/>
                </a:cubicBezTo>
                <a:cubicBezTo>
                  <a:pt x="98677" y="191698"/>
                  <a:pt x="110826" y="179549"/>
                  <a:pt x="125812" y="179549"/>
                </a:cubicBezTo>
                <a:close/>
                <a:moveTo>
                  <a:pt x="27136" y="179549"/>
                </a:moveTo>
                <a:cubicBezTo>
                  <a:pt x="42122" y="179549"/>
                  <a:pt x="54272" y="191698"/>
                  <a:pt x="54272" y="206685"/>
                </a:cubicBezTo>
                <a:cubicBezTo>
                  <a:pt x="54272" y="221671"/>
                  <a:pt x="42122" y="233821"/>
                  <a:pt x="27136" y="233821"/>
                </a:cubicBezTo>
                <a:cubicBezTo>
                  <a:pt x="12149" y="233821"/>
                  <a:pt x="0" y="221671"/>
                  <a:pt x="0" y="206685"/>
                </a:cubicBezTo>
                <a:cubicBezTo>
                  <a:pt x="0" y="191698"/>
                  <a:pt x="12149" y="179549"/>
                  <a:pt x="27136" y="179549"/>
                </a:cubicBezTo>
                <a:close/>
                <a:moveTo>
                  <a:pt x="619195" y="89774"/>
                </a:moveTo>
                <a:cubicBezTo>
                  <a:pt x="634182" y="89774"/>
                  <a:pt x="646331" y="101924"/>
                  <a:pt x="646331" y="116910"/>
                </a:cubicBezTo>
                <a:cubicBezTo>
                  <a:pt x="646331" y="131897"/>
                  <a:pt x="634182" y="144046"/>
                  <a:pt x="619195" y="144046"/>
                </a:cubicBezTo>
                <a:cubicBezTo>
                  <a:pt x="604209" y="144046"/>
                  <a:pt x="592059" y="131897"/>
                  <a:pt x="592059" y="116910"/>
                </a:cubicBezTo>
                <a:cubicBezTo>
                  <a:pt x="592059" y="101924"/>
                  <a:pt x="604209" y="89774"/>
                  <a:pt x="619195" y="89774"/>
                </a:cubicBezTo>
                <a:close/>
                <a:moveTo>
                  <a:pt x="520519" y="89774"/>
                </a:moveTo>
                <a:cubicBezTo>
                  <a:pt x="535505" y="89774"/>
                  <a:pt x="547654" y="101924"/>
                  <a:pt x="547654" y="116910"/>
                </a:cubicBezTo>
                <a:cubicBezTo>
                  <a:pt x="547654" y="131897"/>
                  <a:pt x="535505" y="144046"/>
                  <a:pt x="520519" y="144046"/>
                </a:cubicBezTo>
                <a:cubicBezTo>
                  <a:pt x="505532" y="144046"/>
                  <a:pt x="493383" y="131897"/>
                  <a:pt x="493383" y="116910"/>
                </a:cubicBezTo>
                <a:cubicBezTo>
                  <a:pt x="493383" y="101924"/>
                  <a:pt x="505532" y="89774"/>
                  <a:pt x="520519" y="89774"/>
                </a:cubicBezTo>
                <a:close/>
                <a:moveTo>
                  <a:pt x="421842" y="89774"/>
                </a:moveTo>
                <a:cubicBezTo>
                  <a:pt x="436829" y="89774"/>
                  <a:pt x="448978" y="101924"/>
                  <a:pt x="448978" y="116910"/>
                </a:cubicBezTo>
                <a:cubicBezTo>
                  <a:pt x="448978" y="131897"/>
                  <a:pt x="436829" y="144046"/>
                  <a:pt x="421842" y="144046"/>
                </a:cubicBezTo>
                <a:cubicBezTo>
                  <a:pt x="406856" y="144046"/>
                  <a:pt x="394706" y="131897"/>
                  <a:pt x="394706" y="116910"/>
                </a:cubicBezTo>
                <a:cubicBezTo>
                  <a:pt x="394706" y="101924"/>
                  <a:pt x="406856" y="89774"/>
                  <a:pt x="421842" y="89774"/>
                </a:cubicBezTo>
                <a:close/>
                <a:moveTo>
                  <a:pt x="323166" y="89774"/>
                </a:moveTo>
                <a:cubicBezTo>
                  <a:pt x="338152" y="89774"/>
                  <a:pt x="350301" y="101924"/>
                  <a:pt x="350301" y="116910"/>
                </a:cubicBezTo>
                <a:cubicBezTo>
                  <a:pt x="350301" y="131897"/>
                  <a:pt x="338152" y="144046"/>
                  <a:pt x="323166" y="144046"/>
                </a:cubicBezTo>
                <a:cubicBezTo>
                  <a:pt x="308179" y="144046"/>
                  <a:pt x="296030" y="131897"/>
                  <a:pt x="296030" y="116910"/>
                </a:cubicBezTo>
                <a:cubicBezTo>
                  <a:pt x="296030" y="101924"/>
                  <a:pt x="308179" y="89774"/>
                  <a:pt x="323166" y="89774"/>
                </a:cubicBezTo>
                <a:close/>
                <a:moveTo>
                  <a:pt x="224489" y="89774"/>
                </a:moveTo>
                <a:cubicBezTo>
                  <a:pt x="239475" y="89774"/>
                  <a:pt x="251625" y="101924"/>
                  <a:pt x="251625" y="116910"/>
                </a:cubicBezTo>
                <a:cubicBezTo>
                  <a:pt x="251625" y="131897"/>
                  <a:pt x="239475" y="144046"/>
                  <a:pt x="224489" y="144046"/>
                </a:cubicBezTo>
                <a:cubicBezTo>
                  <a:pt x="209502" y="144046"/>
                  <a:pt x="197353" y="131897"/>
                  <a:pt x="197353" y="116910"/>
                </a:cubicBezTo>
                <a:cubicBezTo>
                  <a:pt x="197353" y="101924"/>
                  <a:pt x="209502" y="89774"/>
                  <a:pt x="224489" y="89774"/>
                </a:cubicBezTo>
                <a:close/>
                <a:moveTo>
                  <a:pt x="125812" y="89774"/>
                </a:moveTo>
                <a:cubicBezTo>
                  <a:pt x="140799" y="89774"/>
                  <a:pt x="152948" y="101924"/>
                  <a:pt x="152948" y="116910"/>
                </a:cubicBezTo>
                <a:cubicBezTo>
                  <a:pt x="152948" y="131897"/>
                  <a:pt x="140799" y="144046"/>
                  <a:pt x="125812" y="144046"/>
                </a:cubicBezTo>
                <a:cubicBezTo>
                  <a:pt x="110826" y="144046"/>
                  <a:pt x="98677" y="131897"/>
                  <a:pt x="98677" y="116910"/>
                </a:cubicBezTo>
                <a:cubicBezTo>
                  <a:pt x="98677" y="101924"/>
                  <a:pt x="110826" y="89774"/>
                  <a:pt x="125812" y="89774"/>
                </a:cubicBezTo>
                <a:close/>
                <a:moveTo>
                  <a:pt x="27136" y="89774"/>
                </a:moveTo>
                <a:cubicBezTo>
                  <a:pt x="42122" y="89774"/>
                  <a:pt x="54272" y="101924"/>
                  <a:pt x="54272" y="116910"/>
                </a:cubicBezTo>
                <a:cubicBezTo>
                  <a:pt x="54272" y="131897"/>
                  <a:pt x="42122" y="144046"/>
                  <a:pt x="27136" y="144046"/>
                </a:cubicBezTo>
                <a:cubicBezTo>
                  <a:pt x="12149" y="144046"/>
                  <a:pt x="0" y="131897"/>
                  <a:pt x="0" y="116910"/>
                </a:cubicBezTo>
                <a:cubicBezTo>
                  <a:pt x="0" y="101924"/>
                  <a:pt x="12149" y="89774"/>
                  <a:pt x="27136" y="89774"/>
                </a:cubicBezTo>
                <a:close/>
                <a:moveTo>
                  <a:pt x="619195" y="0"/>
                </a:moveTo>
                <a:cubicBezTo>
                  <a:pt x="634182" y="0"/>
                  <a:pt x="646331" y="12149"/>
                  <a:pt x="646331" y="27136"/>
                </a:cubicBezTo>
                <a:cubicBezTo>
                  <a:pt x="646331" y="42123"/>
                  <a:pt x="634182" y="54272"/>
                  <a:pt x="619195" y="54272"/>
                </a:cubicBezTo>
                <a:cubicBezTo>
                  <a:pt x="604209" y="54272"/>
                  <a:pt x="592059" y="42123"/>
                  <a:pt x="592059" y="27136"/>
                </a:cubicBezTo>
                <a:cubicBezTo>
                  <a:pt x="592059" y="12149"/>
                  <a:pt x="604209" y="0"/>
                  <a:pt x="619195" y="0"/>
                </a:cubicBezTo>
                <a:close/>
                <a:moveTo>
                  <a:pt x="520519" y="0"/>
                </a:moveTo>
                <a:cubicBezTo>
                  <a:pt x="535505" y="0"/>
                  <a:pt x="547654" y="12149"/>
                  <a:pt x="547654" y="27136"/>
                </a:cubicBezTo>
                <a:cubicBezTo>
                  <a:pt x="547654" y="42123"/>
                  <a:pt x="535505" y="54272"/>
                  <a:pt x="520519" y="54272"/>
                </a:cubicBezTo>
                <a:cubicBezTo>
                  <a:pt x="505532" y="54272"/>
                  <a:pt x="493383" y="42123"/>
                  <a:pt x="493383" y="27136"/>
                </a:cubicBezTo>
                <a:cubicBezTo>
                  <a:pt x="493383" y="12149"/>
                  <a:pt x="505532" y="0"/>
                  <a:pt x="520519" y="0"/>
                </a:cubicBezTo>
                <a:close/>
                <a:moveTo>
                  <a:pt x="421842" y="0"/>
                </a:moveTo>
                <a:cubicBezTo>
                  <a:pt x="436829" y="0"/>
                  <a:pt x="448978" y="12149"/>
                  <a:pt x="448978" y="27136"/>
                </a:cubicBezTo>
                <a:cubicBezTo>
                  <a:pt x="448978" y="42123"/>
                  <a:pt x="436829" y="54272"/>
                  <a:pt x="421842" y="54272"/>
                </a:cubicBezTo>
                <a:cubicBezTo>
                  <a:pt x="406856" y="54272"/>
                  <a:pt x="394706" y="42123"/>
                  <a:pt x="394706" y="27136"/>
                </a:cubicBezTo>
                <a:cubicBezTo>
                  <a:pt x="394706" y="12149"/>
                  <a:pt x="406856" y="0"/>
                  <a:pt x="421842" y="0"/>
                </a:cubicBezTo>
                <a:close/>
                <a:moveTo>
                  <a:pt x="323166" y="0"/>
                </a:moveTo>
                <a:cubicBezTo>
                  <a:pt x="338152" y="0"/>
                  <a:pt x="350301" y="12149"/>
                  <a:pt x="350301" y="27136"/>
                </a:cubicBezTo>
                <a:cubicBezTo>
                  <a:pt x="350301" y="42123"/>
                  <a:pt x="338152" y="54272"/>
                  <a:pt x="323166" y="54272"/>
                </a:cubicBezTo>
                <a:cubicBezTo>
                  <a:pt x="308179" y="54272"/>
                  <a:pt x="296030" y="42123"/>
                  <a:pt x="296030" y="27136"/>
                </a:cubicBezTo>
                <a:cubicBezTo>
                  <a:pt x="296030" y="12149"/>
                  <a:pt x="308179" y="0"/>
                  <a:pt x="323166" y="0"/>
                </a:cubicBezTo>
                <a:close/>
                <a:moveTo>
                  <a:pt x="224489" y="0"/>
                </a:moveTo>
                <a:cubicBezTo>
                  <a:pt x="239475" y="0"/>
                  <a:pt x="251625" y="12149"/>
                  <a:pt x="251625" y="27136"/>
                </a:cubicBezTo>
                <a:cubicBezTo>
                  <a:pt x="251625" y="42123"/>
                  <a:pt x="239475" y="54272"/>
                  <a:pt x="224489" y="54272"/>
                </a:cubicBezTo>
                <a:cubicBezTo>
                  <a:pt x="209502" y="54272"/>
                  <a:pt x="197353" y="42123"/>
                  <a:pt x="197353" y="27136"/>
                </a:cubicBezTo>
                <a:cubicBezTo>
                  <a:pt x="197353" y="12149"/>
                  <a:pt x="209502" y="0"/>
                  <a:pt x="224489" y="0"/>
                </a:cubicBezTo>
                <a:close/>
                <a:moveTo>
                  <a:pt x="125812" y="0"/>
                </a:moveTo>
                <a:cubicBezTo>
                  <a:pt x="140799" y="0"/>
                  <a:pt x="152948" y="12149"/>
                  <a:pt x="152948" y="27136"/>
                </a:cubicBezTo>
                <a:cubicBezTo>
                  <a:pt x="152948" y="42123"/>
                  <a:pt x="140799" y="54272"/>
                  <a:pt x="125812" y="54272"/>
                </a:cubicBezTo>
                <a:cubicBezTo>
                  <a:pt x="110826" y="54272"/>
                  <a:pt x="98677" y="42123"/>
                  <a:pt x="98677" y="27136"/>
                </a:cubicBezTo>
                <a:cubicBezTo>
                  <a:pt x="98677" y="12149"/>
                  <a:pt x="110826" y="0"/>
                  <a:pt x="125812" y="0"/>
                </a:cubicBezTo>
                <a:close/>
                <a:moveTo>
                  <a:pt x="27136" y="0"/>
                </a:moveTo>
                <a:cubicBezTo>
                  <a:pt x="42122" y="0"/>
                  <a:pt x="54272" y="12149"/>
                  <a:pt x="54272" y="27136"/>
                </a:cubicBezTo>
                <a:cubicBezTo>
                  <a:pt x="54272" y="42123"/>
                  <a:pt x="42122" y="54272"/>
                  <a:pt x="27136" y="54272"/>
                </a:cubicBezTo>
                <a:cubicBezTo>
                  <a:pt x="12149" y="54272"/>
                  <a:pt x="0" y="42123"/>
                  <a:pt x="0" y="27136"/>
                </a:cubicBezTo>
                <a:cubicBezTo>
                  <a:pt x="0" y="12149"/>
                  <a:pt x="12149" y="0"/>
                  <a:pt x="27136" y="0"/>
                </a:cubicBezTo>
                <a:close/>
              </a:path>
            </a:pathLst>
          </a:custGeom>
          <a:gradFill>
            <a:gsLst>
              <a:gs pos="0">
                <a:srgbClr val="2E3AFF">
                  <a:alpha val="20000"/>
                </a:srgbClr>
              </a:gs>
              <a:gs pos="100000">
                <a:srgbClr val="008CFB">
                  <a:alpha val="5000"/>
                </a:srgbClr>
              </a:gs>
            </a:gsLst>
            <a:lin ang="2700000" scaled="1"/>
          </a:gradFill>
          <a:ln>
            <a:noFill/>
          </a:ln>
        </p:spPr>
        <p:txBody>
          <a:bodyPr wrap="square" anchor="ctr"/>
          <a:lstStyle>
            <a:lvl1pPr marL="0" lvl="0" algn="l" defTabSz="914400">
              <a:defRPr sz="1800" kern="1200">
                <a:solidFill>
                  <a:schemeClr val="tx1"/>
                </a:solidFill>
                <a:latin typeface="等线"/>
                <a:ea typeface="等线"/>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a:lstStyle>
          <a:p>
            <a:pPr algn="ctr"/>
            <a:endParaRPr lang="zh-CN" altLang="en-US">
              <a:solidFill>
                <a:schemeClr val="lt1"/>
              </a:solidFill>
            </a:endParaRPr>
          </a:p>
        </p:txBody>
      </p:sp>
      <p:sp>
        <p:nvSpPr>
          <p:cNvPr id="27" name="文本框 26"/>
          <p:cNvSpPr txBox="1"/>
          <p:nvPr/>
        </p:nvSpPr>
        <p:spPr>
          <a:xfrm>
            <a:off x="232692" y="3429064"/>
            <a:ext cx="6483350" cy="3079750"/>
          </a:xfrm>
          <a:prstGeom prst="rect">
            <a:avLst/>
          </a:prstGeom>
          <a:ln w="6350">
            <a:prstDash val="solid"/>
          </a:ln>
        </p:spPr>
        <p:txBody>
          <a:bodyPr wrap="square">
            <a:spAutoFit/>
          </a:bodyPr>
          <a:lstStyle/>
          <a:p>
            <a:pPr marL="349758" lvl="0" algn="l">
              <a:buFont typeface="Arial" charset="0"/>
              <a:buChar char="•"/>
            </a:pPr>
            <a:r>
              <a:rPr lang="en-US" altLang="en-US" dirty="0">
                <a:solidFill>
                  <a:srgbClr val="1B1642"/>
                </a:solidFill>
                <a:highlight>
                  <a:srgbClr val="FFFFFF"/>
                </a:highlight>
                <a:latin typeface="微软雅黑"/>
                <a:ea typeface="微软雅黑"/>
              </a:rPr>
              <a:t> </a:t>
            </a:r>
            <a:r>
              <a:rPr lang="zh-CN" altLang="zh-CN" dirty="0">
                <a:solidFill>
                  <a:srgbClr val="1B1642"/>
                </a:solidFill>
                <a:highlight>
                  <a:srgbClr val="FFFFFF"/>
                </a:highlight>
                <a:latin typeface="微软雅黑"/>
                <a:ea typeface="微软雅黑"/>
              </a:rPr>
              <a:t>AAM-Softmax结构增加了角度边界的约束条件，将每个类别的角度限制在一个特定的范围内。</a:t>
            </a:r>
          </a:p>
          <a:p>
            <a:pPr marL="349758" lvl="0" indent="0" algn="l"/>
            <a:endParaRPr lang="en-US" altLang="en-US" dirty="0">
              <a:solidFill>
                <a:srgbClr val="1B1642"/>
              </a:solidFill>
              <a:highlight>
                <a:srgbClr val="FFFFFF"/>
              </a:highlight>
              <a:latin typeface="微软雅黑"/>
              <a:ea typeface="微软雅黑"/>
            </a:endParaRPr>
          </a:p>
          <a:p>
            <a:pPr marL="349758" lvl="0" indent="0" algn="l"/>
            <a:r>
              <a:rPr lang="en-US" altLang="en-US" sz="800" dirty="0">
                <a:solidFill>
                  <a:srgbClr val="1B1642"/>
                </a:solidFill>
                <a:highlight>
                  <a:srgbClr val="FFFFFF"/>
                </a:highlight>
                <a:latin typeface="微软雅黑"/>
                <a:ea typeface="微软雅黑"/>
              </a:rPr>
              <a:t> </a:t>
            </a:r>
          </a:p>
          <a:p>
            <a:pPr marL="349758" lvl="0" algn="l">
              <a:buFont typeface="Arial" charset="0"/>
              <a:buChar char="•"/>
            </a:pPr>
            <a:r>
              <a:rPr lang="en-US" altLang="en-US" dirty="0">
                <a:solidFill>
                  <a:srgbClr val="1B1642"/>
                </a:solidFill>
                <a:highlight>
                  <a:srgbClr val="FFFFFF"/>
                </a:highlight>
                <a:latin typeface="微软雅黑"/>
                <a:ea typeface="微软雅黑"/>
              </a:rPr>
              <a:t> </a:t>
            </a:r>
            <a:r>
              <a:rPr lang="zh-CN" altLang="zh-CN" dirty="0">
                <a:solidFill>
                  <a:srgbClr val="1B1642"/>
                </a:solidFill>
                <a:highlight>
                  <a:srgbClr val="FFFFFF"/>
                </a:highlight>
                <a:latin typeface="微软雅黑"/>
                <a:ea typeface="微软雅黑"/>
              </a:rPr>
              <a:t>AAM-Softmax结构增加了一个参数</a:t>
            </a:r>
            <a:r>
              <a:rPr lang="en-US" altLang="en-US" dirty="0">
                <a:solidFill>
                  <a:srgbClr val="1B1642"/>
                </a:solidFill>
                <a:highlight>
                  <a:srgbClr val="FFFFFF"/>
                </a:highlight>
                <a:latin typeface="微软雅黑"/>
                <a:ea typeface="微软雅黑"/>
              </a:rPr>
              <a:t>m</a:t>
            </a:r>
            <a:r>
              <a:rPr lang="zh-CN" altLang="zh-CN" dirty="0">
                <a:solidFill>
                  <a:srgbClr val="1B1642"/>
                </a:solidFill>
                <a:highlight>
                  <a:srgbClr val="FFFFFF"/>
                </a:highlight>
                <a:latin typeface="微软雅黑"/>
                <a:ea typeface="微软雅黑"/>
              </a:rPr>
              <a:t>，作为角度惩罚项，用于控制类别之间的角度差。</a:t>
            </a:r>
          </a:p>
          <a:p>
            <a:pPr marL="349758" lvl="0" indent="0" algn="l"/>
            <a:endParaRPr lang="en-US" altLang="en-US" dirty="0">
              <a:solidFill>
                <a:srgbClr val="1B1642"/>
              </a:solidFill>
              <a:highlight>
                <a:srgbClr val="FFFFFF"/>
              </a:highlight>
              <a:latin typeface="微软雅黑"/>
              <a:ea typeface="微软雅黑"/>
            </a:endParaRPr>
          </a:p>
          <a:p>
            <a:pPr marL="349758" lvl="0" indent="0" algn="l" defTabSz="914400">
              <a:lnSpc>
                <a:spcPct val="100000"/>
              </a:lnSpc>
              <a:buFont typeface="Arial" charset="0"/>
              <a:buChar char="•"/>
            </a:pPr>
            <a:r>
              <a:rPr lang="en-US" altLang="en-US" sz="1800" b="0" i="0" strike="noStrike" spc="0" dirty="0">
                <a:solidFill>
                  <a:srgbClr val="1B1642"/>
                </a:solidFill>
                <a:highlight>
                  <a:srgbClr val="FFFFFF"/>
                </a:highlight>
                <a:latin typeface="微软雅黑"/>
                <a:ea typeface="微软雅黑"/>
              </a:rPr>
              <a:t> </a:t>
            </a:r>
            <a:r>
              <a:rPr lang="zh-CN" altLang="zh-CN" sz="1800" b="0" i="0" strike="noStrike" spc="0" dirty="0">
                <a:solidFill>
                  <a:srgbClr val="1B1642"/>
                </a:solidFill>
                <a:highlight>
                  <a:srgbClr val="FFFFFF"/>
                </a:highlight>
                <a:latin typeface="微软雅黑"/>
                <a:ea typeface="微软雅黑"/>
              </a:rPr>
              <a:t>相比于传统的</a:t>
            </a:r>
            <a:r>
              <a:rPr lang="en-US" altLang="en-US" sz="1800" b="0" i="0" strike="noStrike" spc="0" dirty="0" err="1">
                <a:solidFill>
                  <a:srgbClr val="1B1642"/>
                </a:solidFill>
                <a:highlight>
                  <a:srgbClr val="FFFFFF"/>
                </a:highlight>
                <a:latin typeface="微软雅黑"/>
                <a:ea typeface="微软雅黑"/>
              </a:rPr>
              <a:t>softmax</a:t>
            </a:r>
            <a:r>
              <a:rPr lang="zh-CN" altLang="zh-CN" sz="1800" b="0" i="0" strike="noStrike" spc="0" dirty="0">
                <a:solidFill>
                  <a:srgbClr val="1B1642"/>
                </a:solidFill>
                <a:highlight>
                  <a:srgbClr val="FFFFFF"/>
                </a:highlight>
                <a:latin typeface="微软雅黑"/>
                <a:ea typeface="微软雅黑"/>
              </a:rPr>
              <a:t>分类器，</a:t>
            </a:r>
            <a:r>
              <a:rPr lang="en-US" altLang="en-US" sz="1800" b="0" i="0" strike="noStrike" spc="0" dirty="0">
                <a:solidFill>
                  <a:srgbClr val="1B1642"/>
                </a:solidFill>
                <a:highlight>
                  <a:srgbClr val="FFFFFF"/>
                </a:highlight>
                <a:latin typeface="微软雅黑"/>
                <a:ea typeface="微软雅黑"/>
              </a:rPr>
              <a:t>AAM-</a:t>
            </a:r>
            <a:r>
              <a:rPr lang="en-US" altLang="en-US" sz="1800" b="0" i="0" strike="noStrike" spc="0" dirty="0" err="1">
                <a:solidFill>
                  <a:srgbClr val="1B1642"/>
                </a:solidFill>
                <a:highlight>
                  <a:srgbClr val="FFFFFF"/>
                </a:highlight>
                <a:latin typeface="微软雅黑"/>
                <a:ea typeface="微软雅黑"/>
              </a:rPr>
              <a:t>Softmax</a:t>
            </a:r>
            <a:r>
              <a:rPr lang="zh-CN" altLang="zh-CN" sz="1800" b="0" i="0" strike="noStrike" spc="0" dirty="0">
                <a:solidFill>
                  <a:srgbClr val="1B1642"/>
                </a:solidFill>
                <a:highlight>
                  <a:srgbClr val="FFFFFF"/>
                </a:highlight>
                <a:latin typeface="微软雅黑"/>
                <a:ea typeface="微软雅黑"/>
              </a:rPr>
              <a:t>分类器能够更好地区分不同的类别，提高分类器的性能。具有更好的泛化能力，能够适应更多的场景。</a:t>
            </a:r>
          </a:p>
          <a:p>
            <a:pPr marL="349758" lvl="0" indent="0" algn="l"/>
            <a:r>
              <a:rPr lang="en-US" altLang="en-US" sz="800" dirty="0">
                <a:solidFill>
                  <a:srgbClr val="1B1642"/>
                </a:solidFill>
                <a:highlight>
                  <a:srgbClr val="FFFFFF"/>
                </a:highlight>
                <a:latin typeface="微软雅黑"/>
                <a:ea typeface="微软雅黑"/>
              </a:rPr>
              <a:t> </a:t>
            </a:r>
          </a:p>
          <a:p>
            <a:pPr marL="349758" lvl="0" indent="0" algn="l"/>
            <a:endParaRPr lang="zh-CN" altLang="zh-CN" dirty="0">
              <a:solidFill>
                <a:srgbClr val="1B1642"/>
              </a:solidFill>
              <a:highlight>
                <a:srgbClr val="FFFFFF"/>
              </a:highlight>
              <a:latin typeface="微软雅黑"/>
              <a:ea typeface="微软雅黑"/>
            </a:endParaRPr>
          </a:p>
        </p:txBody>
      </p:sp>
      <p:graphicFrame>
        <p:nvGraphicFramePr>
          <p:cNvPr id="28" name="表格 27"/>
          <p:cNvGraphicFramePr/>
          <p:nvPr>
            <p:extLst>
              <p:ext uri="{D42A27DB-BD31-4B8C-83A1-F6EECF244321}">
                <p14:modId xmlns:p14="http://schemas.microsoft.com/office/powerpoint/2010/main" val="1165912932"/>
              </p:ext>
            </p:extLst>
          </p:nvPr>
        </p:nvGraphicFramePr>
        <p:xfrm>
          <a:off x="7600524" y="3299302"/>
          <a:ext cx="3406219" cy="2628900"/>
        </p:xfrm>
        <a:graphic>
          <a:graphicData uri="http://schemas.openxmlformats.org/drawingml/2006/table">
            <a:tbl>
              <a:tblPr>
                <a:tableStyleId>{58542034-FE4F-4ADA-92B8-4CA66D0F0DF3}</a:tableStyleId>
              </a:tblPr>
              <a:tblGrid>
                <a:gridCol w="1706293">
                  <a:extLst>
                    <a:ext uri="{9D8B030D-6E8A-4147-A177-3AD203B41FA5}">
                      <a16:colId xmlns:a16="http://schemas.microsoft.com/office/drawing/2014/main" val="20000"/>
                    </a:ext>
                  </a:extLst>
                </a:gridCol>
                <a:gridCol w="1699926">
                  <a:extLst>
                    <a:ext uri="{9D8B030D-6E8A-4147-A177-3AD203B41FA5}">
                      <a16:colId xmlns:a16="http://schemas.microsoft.com/office/drawing/2014/main" val="20001"/>
                    </a:ext>
                  </a:extLst>
                </a:gridCol>
              </a:tblGrid>
              <a:tr h="438150">
                <a:tc>
                  <a:txBody>
                    <a:bodyPr/>
                    <a:lstStyle/>
                    <a:p>
                      <a:pPr algn="ctr">
                        <a:lnSpc>
                          <a:spcPct val="130000"/>
                        </a:lnSpc>
                      </a:pPr>
                      <a:r>
                        <a:rPr lang="zh-CN" altLang="zh-CN" dirty="0">
                          <a:solidFill>
                            <a:srgbClr val="333333"/>
                          </a:solidFill>
                          <a:highlight>
                            <a:srgbClr val="D8D8D8"/>
                          </a:highlight>
                        </a:rPr>
                        <a:t>损失函数</a:t>
                      </a:r>
                    </a:p>
                  </a:txBody>
                  <a:tcPr>
                    <a:lnL w="12700">
                      <a:solidFill>
                        <a:srgbClr val="D9D9E3"/>
                      </a:solidFill>
                    </a:lnL>
                    <a:lnR w="12700">
                      <a:solidFill>
                        <a:srgbClr val="CBCDD1"/>
                      </a:solidFill>
                    </a:lnR>
                    <a:lnT w="12700">
                      <a:solidFill>
                        <a:srgbClr val="D9D9E3"/>
                      </a:solidFill>
                    </a:lnT>
                    <a:lnB w="12700">
                      <a:solidFill>
                        <a:srgbClr val="D9D9E3"/>
                      </a:solidFill>
                    </a:lnB>
                    <a:solidFill>
                      <a:srgbClr val="D8D8D8"/>
                    </a:solidFill>
                  </a:tcPr>
                </a:tc>
                <a:tc>
                  <a:txBody>
                    <a:bodyPr/>
                    <a:lstStyle/>
                    <a:p>
                      <a:pPr algn="ctr">
                        <a:lnSpc>
                          <a:spcPct val="130000"/>
                        </a:lnSpc>
                      </a:pPr>
                      <a:r>
                        <a:rPr lang="en-US" altLang="en-US">
                          <a:solidFill>
                            <a:srgbClr val="333333"/>
                          </a:solidFill>
                          <a:highlight>
                            <a:srgbClr val="D8D8D8"/>
                          </a:highlight>
                        </a:rPr>
                        <a:t>EER</a:t>
                      </a:r>
                    </a:p>
                  </a:txBody>
                  <a:tcPr>
                    <a:lnL w="12700">
                      <a:solidFill>
                        <a:srgbClr val="CBCDD1"/>
                      </a:solidFill>
                    </a:lnL>
                    <a:lnR w="12700">
                      <a:solidFill>
                        <a:srgbClr val="CBCDD1"/>
                      </a:solidFill>
                    </a:lnR>
                    <a:lnT w="12700">
                      <a:solidFill>
                        <a:srgbClr val="D9D9E3"/>
                      </a:solidFill>
                    </a:lnT>
                    <a:lnB w="12700">
                      <a:solidFill>
                        <a:srgbClr val="D9D9E3"/>
                      </a:solidFill>
                    </a:lnB>
                    <a:solidFill>
                      <a:srgbClr val="D8D8D8"/>
                    </a:solidFill>
                  </a:tcPr>
                </a:tc>
                <a:extLst>
                  <a:ext uri="{0D108BD9-81ED-4DB2-BD59-A6C34878D82A}">
                    <a16:rowId xmlns:a16="http://schemas.microsoft.com/office/drawing/2014/main" val="10000"/>
                  </a:ext>
                </a:extLst>
              </a:tr>
              <a:tr h="438150">
                <a:tc>
                  <a:txBody>
                    <a:bodyPr/>
                    <a:lstStyle/>
                    <a:p>
                      <a:pPr algn="ctr">
                        <a:lnSpc>
                          <a:spcPct val="130000"/>
                        </a:lnSpc>
                      </a:pPr>
                      <a:r>
                        <a:rPr lang="en-US" altLang="en-US">
                          <a:solidFill>
                            <a:srgbClr val="333333"/>
                          </a:solidFill>
                        </a:rPr>
                        <a:t>Softmax</a:t>
                      </a:r>
                    </a:p>
                  </a:txBody>
                  <a:tcPr>
                    <a:lnL w="12700">
                      <a:solidFill>
                        <a:srgbClr val="D9D9E3"/>
                      </a:solidFill>
                    </a:lnL>
                    <a:lnR w="12700">
                      <a:solidFill>
                        <a:srgbClr val="CBCDD1"/>
                      </a:solidFill>
                    </a:lnR>
                    <a:lnT w="12700">
                      <a:solidFill>
                        <a:srgbClr val="D9D9E3"/>
                      </a:solidFill>
                    </a:lnT>
                    <a:lnB w="12700">
                      <a:solidFill>
                        <a:srgbClr val="D9D9E3"/>
                      </a:solidFill>
                    </a:lnB>
                  </a:tcPr>
                </a:tc>
                <a:tc>
                  <a:txBody>
                    <a:bodyPr/>
                    <a:lstStyle/>
                    <a:p>
                      <a:pPr algn="ctr">
                        <a:lnSpc>
                          <a:spcPct val="130000"/>
                        </a:lnSpc>
                      </a:pPr>
                      <a:r>
                        <a:rPr lang="en-US" altLang="en-US">
                          <a:solidFill>
                            <a:srgbClr val="333333"/>
                          </a:solidFill>
                        </a:rPr>
                        <a:t>9.05%</a:t>
                      </a:r>
                    </a:p>
                  </a:txBody>
                  <a:tcPr>
                    <a:lnL w="12700">
                      <a:solidFill>
                        <a:srgbClr val="CBCDD1"/>
                      </a:solidFill>
                    </a:lnL>
                    <a:lnR w="12700">
                      <a:solidFill>
                        <a:srgbClr val="CBCDD1"/>
                      </a:solidFill>
                    </a:lnR>
                    <a:lnT w="12700" cap="flat" cmpd="sng">
                      <a:solidFill>
                        <a:srgbClr val="D9D9E3"/>
                      </a:solidFill>
                      <a:prstDash val="solid"/>
                      <a:round/>
                      <a:headEnd type="none" w="med" len="med"/>
                      <a:tailEnd type="none" w="med" len="med"/>
                    </a:lnT>
                    <a:lnB w="12700">
                      <a:solidFill>
                        <a:srgbClr val="D9D9E3"/>
                      </a:solidFill>
                    </a:lnB>
                  </a:tcPr>
                </a:tc>
                <a:extLst>
                  <a:ext uri="{0D108BD9-81ED-4DB2-BD59-A6C34878D82A}">
                    <a16:rowId xmlns:a16="http://schemas.microsoft.com/office/drawing/2014/main" val="10001"/>
                  </a:ext>
                </a:extLst>
              </a:tr>
              <a:tr h="438150">
                <a:tc>
                  <a:txBody>
                    <a:bodyPr/>
                    <a:lstStyle/>
                    <a:p>
                      <a:pPr lvl="0" algn="ctr">
                        <a:lnSpc>
                          <a:spcPct val="130000"/>
                        </a:lnSpc>
                      </a:pPr>
                      <a:r>
                        <a:rPr lang="en-US" altLang="en-US">
                          <a:solidFill>
                            <a:srgbClr val="333333"/>
                          </a:solidFill>
                        </a:rPr>
                        <a:t>.....</a:t>
                      </a:r>
                    </a:p>
                  </a:txBody>
                  <a:tcPr>
                    <a:lnL w="12700">
                      <a:solidFill>
                        <a:srgbClr val="D9D9E3"/>
                      </a:solidFill>
                    </a:lnL>
                    <a:lnR w="12700">
                      <a:solidFill>
                        <a:srgbClr val="CBCDD1"/>
                      </a:solidFill>
                    </a:lnR>
                    <a:lnT w="12700">
                      <a:solidFill>
                        <a:srgbClr val="D9D9E3"/>
                      </a:solidFill>
                    </a:lnT>
                    <a:lnB w="12700">
                      <a:solidFill>
                        <a:srgbClr val="D9D9E3"/>
                      </a:solidFill>
                    </a:lnB>
                  </a:tcPr>
                </a:tc>
                <a:tc>
                  <a:txBody>
                    <a:bodyPr/>
                    <a:lstStyle/>
                    <a:p>
                      <a:pPr lvl="0" algn="ctr">
                        <a:lnSpc>
                          <a:spcPct val="130000"/>
                        </a:lnSpc>
                      </a:pPr>
                      <a:r>
                        <a:rPr lang="en-US" altLang="en-US">
                          <a:solidFill>
                            <a:srgbClr val="333333"/>
                          </a:solidFill>
                        </a:rPr>
                        <a:t>......</a:t>
                      </a:r>
                    </a:p>
                  </a:txBody>
                  <a:tcPr>
                    <a:lnL w="12700">
                      <a:solidFill>
                        <a:srgbClr val="CBCDD1"/>
                      </a:solidFill>
                    </a:lnL>
                    <a:lnR w="12700">
                      <a:solidFill>
                        <a:srgbClr val="CBCDD1"/>
                      </a:solidFill>
                    </a:lnR>
                    <a:lnT w="12700" cap="flat" cmpd="sng">
                      <a:solidFill>
                        <a:srgbClr val="D9D9E3"/>
                      </a:solidFill>
                      <a:prstDash val="solid"/>
                      <a:round/>
                      <a:headEnd type="none" w="med" len="med"/>
                      <a:tailEnd type="none" w="med" len="med"/>
                    </a:lnT>
                    <a:lnB w="12700">
                      <a:solidFill>
                        <a:srgbClr val="D9D9E3"/>
                      </a:solidFill>
                    </a:lnB>
                  </a:tcPr>
                </a:tc>
                <a:extLst>
                  <a:ext uri="{0D108BD9-81ED-4DB2-BD59-A6C34878D82A}">
                    <a16:rowId xmlns:a16="http://schemas.microsoft.com/office/drawing/2014/main" val="10002"/>
                  </a:ext>
                </a:extLst>
              </a:tr>
              <a:tr h="438150">
                <a:tc>
                  <a:txBody>
                    <a:bodyPr/>
                    <a:lstStyle/>
                    <a:p>
                      <a:pPr algn="ctr">
                        <a:lnSpc>
                          <a:spcPct val="130000"/>
                        </a:lnSpc>
                      </a:pPr>
                      <a:r>
                        <a:rPr lang="en-US" altLang="en-US">
                          <a:solidFill>
                            <a:srgbClr val="333333"/>
                          </a:solidFill>
                        </a:rPr>
                        <a:t>A-Softmax</a:t>
                      </a:r>
                    </a:p>
                  </a:txBody>
                  <a:tcPr>
                    <a:lnL w="12700">
                      <a:solidFill>
                        <a:srgbClr val="D9D9E3"/>
                      </a:solidFill>
                    </a:lnL>
                    <a:lnR w="12700">
                      <a:solidFill>
                        <a:srgbClr val="CBCDD1"/>
                      </a:solidFill>
                    </a:lnR>
                    <a:lnT w="12700">
                      <a:solidFill>
                        <a:srgbClr val="D9D9E3"/>
                      </a:solidFill>
                    </a:lnT>
                    <a:lnB w="12700">
                      <a:solidFill>
                        <a:srgbClr val="D9D9E3"/>
                      </a:solidFill>
                    </a:lnB>
                  </a:tcPr>
                </a:tc>
                <a:tc>
                  <a:txBody>
                    <a:bodyPr/>
                    <a:lstStyle/>
                    <a:p>
                      <a:pPr algn="ctr">
                        <a:lnSpc>
                          <a:spcPct val="130000"/>
                        </a:lnSpc>
                      </a:pPr>
                      <a:r>
                        <a:rPr lang="en-US" altLang="en-US">
                          <a:solidFill>
                            <a:srgbClr val="333333"/>
                          </a:solidFill>
                        </a:rPr>
                        <a:t>4.83%</a:t>
                      </a:r>
                    </a:p>
                  </a:txBody>
                  <a:tcPr>
                    <a:lnL w="12700">
                      <a:solidFill>
                        <a:srgbClr val="CBCDD1"/>
                      </a:solidFill>
                    </a:lnL>
                    <a:lnR w="12700">
                      <a:solidFill>
                        <a:srgbClr val="CBCDD1"/>
                      </a:solidFill>
                    </a:lnR>
                    <a:lnT w="12700" cap="flat" cmpd="sng">
                      <a:solidFill>
                        <a:srgbClr val="D9D9E3"/>
                      </a:solidFill>
                      <a:prstDash val="solid"/>
                      <a:round/>
                      <a:headEnd type="none" w="med" len="med"/>
                      <a:tailEnd type="none" w="med" len="med"/>
                    </a:lnT>
                    <a:lnB w="12700">
                      <a:solidFill>
                        <a:srgbClr val="D9D9E3"/>
                      </a:solidFill>
                    </a:lnB>
                  </a:tcPr>
                </a:tc>
                <a:extLst>
                  <a:ext uri="{0D108BD9-81ED-4DB2-BD59-A6C34878D82A}">
                    <a16:rowId xmlns:a16="http://schemas.microsoft.com/office/drawing/2014/main" val="10003"/>
                  </a:ext>
                </a:extLst>
              </a:tr>
              <a:tr h="438150">
                <a:tc>
                  <a:txBody>
                    <a:bodyPr/>
                    <a:lstStyle/>
                    <a:p>
                      <a:pPr algn="ctr">
                        <a:lnSpc>
                          <a:spcPct val="130000"/>
                        </a:lnSpc>
                      </a:pPr>
                      <a:r>
                        <a:rPr lang="en-US" altLang="en-US">
                          <a:solidFill>
                            <a:srgbClr val="333333"/>
                          </a:solidFill>
                        </a:rPr>
                        <a:t>AM-Softmax</a:t>
                      </a:r>
                    </a:p>
                  </a:txBody>
                  <a:tcPr>
                    <a:lnL w="12700">
                      <a:solidFill>
                        <a:srgbClr val="D9D9E3"/>
                      </a:solidFill>
                    </a:lnL>
                    <a:lnR w="12700">
                      <a:solidFill>
                        <a:srgbClr val="CBCDD1"/>
                      </a:solidFill>
                    </a:lnR>
                    <a:lnT w="12700">
                      <a:solidFill>
                        <a:srgbClr val="D9D9E3"/>
                      </a:solidFill>
                    </a:lnT>
                    <a:lnB w="12700">
                      <a:solidFill>
                        <a:srgbClr val="D9D9E3"/>
                      </a:solidFill>
                    </a:lnB>
                  </a:tcPr>
                </a:tc>
                <a:tc>
                  <a:txBody>
                    <a:bodyPr/>
                    <a:lstStyle/>
                    <a:p>
                      <a:pPr algn="ctr">
                        <a:lnSpc>
                          <a:spcPct val="130000"/>
                        </a:lnSpc>
                      </a:pPr>
                      <a:r>
                        <a:rPr lang="en-US" altLang="en-US">
                          <a:solidFill>
                            <a:srgbClr val="333333"/>
                          </a:solidFill>
                        </a:rPr>
                        <a:t>5.30%</a:t>
                      </a:r>
                    </a:p>
                  </a:txBody>
                  <a:tcPr>
                    <a:lnL w="12700">
                      <a:solidFill>
                        <a:srgbClr val="CBCDD1"/>
                      </a:solidFill>
                    </a:lnL>
                    <a:lnR w="12700">
                      <a:solidFill>
                        <a:srgbClr val="CBCDD1"/>
                      </a:solidFill>
                    </a:lnR>
                    <a:lnT w="12700" cap="flat" cmpd="sng">
                      <a:solidFill>
                        <a:srgbClr val="D9D9E3"/>
                      </a:solidFill>
                      <a:prstDash val="solid"/>
                      <a:round/>
                      <a:headEnd type="none" w="med" len="med"/>
                      <a:tailEnd type="none" w="med" len="med"/>
                    </a:lnT>
                    <a:lnB w="12700">
                      <a:solidFill>
                        <a:srgbClr val="D9D9E3"/>
                      </a:solidFill>
                    </a:lnB>
                  </a:tcPr>
                </a:tc>
                <a:extLst>
                  <a:ext uri="{0D108BD9-81ED-4DB2-BD59-A6C34878D82A}">
                    <a16:rowId xmlns:a16="http://schemas.microsoft.com/office/drawing/2014/main" val="10004"/>
                  </a:ext>
                </a:extLst>
              </a:tr>
              <a:tr h="438150">
                <a:tc>
                  <a:txBody>
                    <a:bodyPr/>
                    <a:lstStyle/>
                    <a:p>
                      <a:pPr algn="ctr">
                        <a:lnSpc>
                          <a:spcPct val="130000"/>
                        </a:lnSpc>
                      </a:pPr>
                      <a:r>
                        <a:rPr lang="en-US" altLang="en-US">
                          <a:solidFill>
                            <a:srgbClr val="333333"/>
                          </a:solidFill>
                        </a:rPr>
                        <a:t>AAM-Softmax</a:t>
                      </a:r>
                    </a:p>
                  </a:txBody>
                  <a:tcPr>
                    <a:lnL w="12700">
                      <a:solidFill>
                        <a:srgbClr val="D9D9E3"/>
                      </a:solidFill>
                    </a:lnL>
                    <a:lnR w="12700">
                      <a:solidFill>
                        <a:srgbClr val="CBCDD1"/>
                      </a:solidFill>
                    </a:lnR>
                    <a:lnT w="12700">
                      <a:solidFill>
                        <a:srgbClr val="D9D9E3"/>
                      </a:solidFill>
                    </a:lnT>
                    <a:lnB w="12700">
                      <a:solidFill>
                        <a:srgbClr val="D9D9E3"/>
                      </a:solidFill>
                    </a:lnB>
                  </a:tcPr>
                </a:tc>
                <a:tc>
                  <a:txBody>
                    <a:bodyPr/>
                    <a:lstStyle/>
                    <a:p>
                      <a:pPr lvl="0" algn="ctr">
                        <a:lnSpc>
                          <a:spcPct val="130000"/>
                        </a:lnSpc>
                      </a:pPr>
                      <a:r>
                        <a:rPr lang="en-US" altLang="en-US" dirty="0">
                          <a:solidFill>
                            <a:srgbClr val="333333"/>
                          </a:solidFill>
                        </a:rPr>
                        <a:t>4.45%</a:t>
                      </a:r>
                    </a:p>
                  </a:txBody>
                  <a:tcPr>
                    <a:lnL w="12700">
                      <a:solidFill>
                        <a:srgbClr val="CBCDD1"/>
                      </a:solidFill>
                    </a:lnL>
                    <a:lnR w="12700">
                      <a:solidFill>
                        <a:srgbClr val="CBCDD1"/>
                      </a:solidFill>
                    </a:lnR>
                    <a:lnT w="12700" cap="flat" cmpd="sng">
                      <a:solidFill>
                        <a:srgbClr val="D9D9E3"/>
                      </a:solidFill>
                      <a:prstDash val="solid"/>
                      <a:round/>
                      <a:headEnd type="none" w="med" len="med"/>
                      <a:tailEnd type="none" w="med" len="med"/>
                    </a:lnT>
                    <a:lnB w="12700">
                      <a:solidFill>
                        <a:srgbClr val="D9D9E3"/>
                      </a:solidFill>
                    </a:lnB>
                  </a:tcPr>
                </a:tc>
                <a:extLst>
                  <a:ext uri="{0D108BD9-81ED-4DB2-BD59-A6C34878D82A}">
                    <a16:rowId xmlns:a16="http://schemas.microsoft.com/office/drawing/2014/main" val="10005"/>
                  </a:ext>
                </a:extLst>
              </a:tr>
            </a:tbl>
          </a:graphicData>
        </a:graphic>
      </p:graphicFrame>
      <p:sp>
        <p:nvSpPr>
          <p:cNvPr id="5" name="箭头: V 形 4">
            <a:extLst>
              <a:ext uri="{FF2B5EF4-FFF2-40B4-BE49-F238E27FC236}">
                <a16:creationId xmlns:a16="http://schemas.microsoft.com/office/drawing/2014/main" id="{4E0D7EDE-BE2A-B1A9-ABBC-1B00CED33728}"/>
              </a:ext>
            </a:extLst>
          </p:cNvPr>
          <p:cNvSpPr/>
          <p:nvPr/>
        </p:nvSpPr>
        <p:spPr>
          <a:xfrm>
            <a:off x="-352263" y="975361"/>
            <a:ext cx="2978017" cy="546997"/>
          </a:xfrm>
          <a:prstGeom prst="chevron">
            <a:avLst/>
          </a:prstGeom>
          <a:solidFill>
            <a:srgbClr val="008CFB"/>
          </a:solidFill>
          <a:ln w="12700">
            <a:solidFill>
              <a:srgbClr val="00501F"/>
            </a:solidFill>
            <a:prstDash val="solid"/>
            <a:miter/>
          </a:ln>
          <a:effectLst>
            <a:outerShdw blurRad="50800" dist="38100" dir="2700000" algn="tl" rotWithShape="0">
              <a:prstClr val="black">
                <a:alpha val="40000"/>
              </a:prstClr>
            </a:outerShdw>
          </a:effectLst>
        </p:spPr>
        <p:txBody>
          <a:bodyPr anchor="ctr"/>
          <a:lstStyle/>
          <a:p>
            <a:pPr algn="ctr"/>
            <a:r>
              <a:rPr lang="en-US" altLang="zh-CN" sz="2400" b="1">
                <a:solidFill>
                  <a:schemeClr val="bg1"/>
                </a:solidFill>
                <a:latin typeface="微软雅黑"/>
                <a:ea typeface="微软雅黑"/>
              </a:rPr>
              <a:t>2.6 </a:t>
            </a:r>
            <a:r>
              <a:rPr lang="zh-CN" altLang="en-US" sz="2400" b="1">
                <a:solidFill>
                  <a:schemeClr val="bg1"/>
                </a:solidFill>
                <a:latin typeface="微软雅黑"/>
                <a:ea typeface="微软雅黑"/>
              </a:rPr>
              <a:t>损失函数</a:t>
            </a:r>
          </a:p>
        </p:txBody>
      </p:sp>
      <p:sp>
        <p:nvSpPr>
          <p:cNvPr id="8" name="箭头: V 形 7">
            <a:extLst>
              <a:ext uri="{FF2B5EF4-FFF2-40B4-BE49-F238E27FC236}">
                <a16:creationId xmlns:a16="http://schemas.microsoft.com/office/drawing/2014/main" id="{9A7820E9-233F-59A5-072E-626EB48D3506}"/>
              </a:ext>
            </a:extLst>
          </p:cNvPr>
          <p:cNvSpPr/>
          <p:nvPr/>
        </p:nvSpPr>
        <p:spPr>
          <a:xfrm>
            <a:off x="2434299" y="975360"/>
            <a:ext cx="2978016" cy="546997"/>
          </a:xfrm>
          <a:prstGeom prst="chevron">
            <a:avLst/>
          </a:prstGeom>
          <a:solidFill>
            <a:srgbClr val="008CFB"/>
          </a:solidFill>
          <a:ln w="12700">
            <a:solidFill>
              <a:srgbClr val="00501F"/>
            </a:solidFill>
            <a:prstDash val="solid"/>
            <a:miter/>
          </a:ln>
          <a:effectLst>
            <a:outerShdw blurRad="50800" dist="38100" dir="2700000" algn="tl" rotWithShape="0">
              <a:prstClr val="black">
                <a:alpha val="40000"/>
              </a:prstClr>
            </a:outerShdw>
          </a:effectLst>
        </p:spPr>
        <p:txBody>
          <a:bodyPr anchor="ctr"/>
          <a:lstStyle/>
          <a:p>
            <a:pPr lvl="0" algn="ctr"/>
            <a:r>
              <a:rPr lang="en-US" altLang="en-US" sz="2400" b="1">
                <a:solidFill>
                  <a:srgbClr val="FFFFFF"/>
                </a:solidFill>
                <a:latin typeface="微软雅黑"/>
                <a:ea typeface="微软雅黑"/>
              </a:rPr>
              <a:t>AAM-Softmax</a:t>
            </a:r>
            <a:endParaRPr lang="zh-CN" altLang="zh-CN" sz="2400" b="1">
              <a:solidFill>
                <a:srgbClr val="FFFFFF"/>
              </a:solidFill>
              <a:latin typeface="微软雅黑"/>
              <a:ea typeface="微软雅黑"/>
            </a:endParaRPr>
          </a:p>
        </p:txBody>
      </p:sp>
      <p:sp>
        <p:nvSpPr>
          <p:cNvPr id="10" name="矩形 9">
            <a:extLst>
              <a:ext uri="{FF2B5EF4-FFF2-40B4-BE49-F238E27FC236}">
                <a16:creationId xmlns:a16="http://schemas.microsoft.com/office/drawing/2014/main" id="{C80DADFF-F86F-F6A8-DA63-69B8E675B626}"/>
              </a:ext>
            </a:extLst>
          </p:cNvPr>
          <p:cNvSpPr/>
          <p:nvPr/>
        </p:nvSpPr>
        <p:spPr>
          <a:xfrm flipH="1">
            <a:off x="3708507" y="-16572"/>
            <a:ext cx="2116703" cy="822404"/>
          </a:xfrm>
          <a:prstGeom prst="rect">
            <a:avLst/>
          </a:prstGeom>
          <a:solidFill>
            <a:srgbClr val="F2F2F2"/>
          </a:solidFill>
          <a:ln>
            <a:noFill/>
          </a:ln>
          <a:effectLst>
            <a:outerShdw blurRad="228600" dist="50800" dir="5400000" algn="t" rotWithShape="0">
              <a:srgbClr val="000000">
                <a:alpha val="29000"/>
              </a:srgbClr>
            </a:outerShdw>
          </a:effectLst>
        </p:spPr>
        <p:txBody>
          <a:bodyPr vert="horz" anchor="ctr"/>
          <a:lstStyle/>
          <a:p>
            <a:pPr marL="0" lvl="0" indent="0" algn="ctr" defTabSz="914400">
              <a:lnSpc>
                <a:spcPct val="100000"/>
              </a:lnSpc>
              <a:buNone/>
            </a:pPr>
            <a:r>
              <a:rPr lang="zh-CN" altLang="zh-CN" sz="2000" b="1" i="0" strike="noStrike" spc="0">
                <a:solidFill>
                  <a:srgbClr val="808080"/>
                </a:solidFill>
                <a:latin typeface="微软雅黑"/>
                <a:ea typeface="微软雅黑"/>
              </a:rPr>
              <a:t>项目背景</a:t>
            </a:r>
          </a:p>
        </p:txBody>
      </p:sp>
      <p:sp>
        <p:nvSpPr>
          <p:cNvPr id="11" name="矩形 4">
            <a:extLst>
              <a:ext uri="{FF2B5EF4-FFF2-40B4-BE49-F238E27FC236}">
                <a16:creationId xmlns:a16="http://schemas.microsoft.com/office/drawing/2014/main" id="{3C3345EB-0FF4-ACE8-5AC4-C3A27EFB2160}"/>
              </a:ext>
            </a:extLst>
          </p:cNvPr>
          <p:cNvSpPr/>
          <p:nvPr/>
        </p:nvSpPr>
        <p:spPr>
          <a:xfrm>
            <a:off x="5825212" y="-9654"/>
            <a:ext cx="2116703" cy="822404"/>
          </a:xfrm>
          <a:prstGeom prst="rect">
            <a:avLst/>
          </a:prstGeom>
          <a:solidFill>
            <a:srgbClr val="008CFB"/>
          </a:solidFill>
          <a:ln>
            <a:noFill/>
          </a:ln>
          <a:effectLst>
            <a:outerShdw blurRad="228600" dist="50800" dir="5400000" algn="t" rotWithShape="0">
              <a:prstClr val="black">
                <a:alpha val="29000"/>
              </a:prstClr>
            </a:outerShdw>
          </a:effectLst>
        </p:spPr>
        <p:txBody>
          <a:bodyPr anchor="ctr"/>
          <a:lstStyle/>
          <a:p>
            <a:pPr algn="ctr"/>
            <a:r>
              <a:rPr lang="zh-CN" altLang="en-US" sz="2000" b="1">
                <a:solidFill>
                  <a:schemeClr val="bg1"/>
                </a:solidFill>
                <a:latin typeface="微软雅黑"/>
                <a:ea typeface="微软雅黑"/>
              </a:rPr>
              <a:t>项目方案</a:t>
            </a:r>
          </a:p>
        </p:txBody>
      </p:sp>
      <p:sp>
        <p:nvSpPr>
          <p:cNvPr id="12" name="矩形 11">
            <a:extLst>
              <a:ext uri="{FF2B5EF4-FFF2-40B4-BE49-F238E27FC236}">
                <a16:creationId xmlns:a16="http://schemas.microsoft.com/office/drawing/2014/main" id="{D948B9C3-8EA0-4BD7-827A-B4B36D3C3136}"/>
              </a:ext>
            </a:extLst>
          </p:cNvPr>
          <p:cNvSpPr/>
          <p:nvPr/>
        </p:nvSpPr>
        <p:spPr>
          <a:xfrm>
            <a:off x="7904480" y="-1"/>
            <a:ext cx="2029515" cy="812751"/>
          </a:xfrm>
          <a:prstGeom prst="rect">
            <a:avLst/>
          </a:prstGeom>
          <a:solidFill>
            <a:schemeClr val="bg1">
              <a:lumMod val="95000"/>
            </a:schemeClr>
          </a:solidFill>
          <a:ln>
            <a:noFill/>
          </a:ln>
          <a:effectLst>
            <a:outerShdw blurRad="228600" dist="50800" dir="5400000" algn="t" rotWithShape="0">
              <a:prstClr val="black">
                <a:alpha val="29000"/>
              </a:prstClr>
            </a:outerShdw>
          </a:effectLst>
        </p:spPr>
        <p:txBody>
          <a:bodyPr anchor="ctr"/>
          <a:lstStyle/>
          <a:p>
            <a:pPr algn="ctr"/>
            <a:r>
              <a:rPr lang="zh-CN" altLang="en-US" sz="2000" b="1">
                <a:solidFill>
                  <a:schemeClr val="bg1">
                    <a:lumMod val="50000"/>
                  </a:schemeClr>
                </a:solidFill>
                <a:latin typeface="微软雅黑"/>
                <a:ea typeface="微软雅黑"/>
              </a:rPr>
              <a:t>总结展望</a:t>
            </a:r>
          </a:p>
        </p:txBody>
      </p:sp>
      <p:sp>
        <p:nvSpPr>
          <p:cNvPr id="13" name="矩形 4">
            <a:extLst>
              <a:ext uri="{FF2B5EF4-FFF2-40B4-BE49-F238E27FC236}">
                <a16:creationId xmlns:a16="http://schemas.microsoft.com/office/drawing/2014/main" id="{49B5CFC9-F957-5CAE-E2E2-9C5B108BBD9B}"/>
              </a:ext>
            </a:extLst>
          </p:cNvPr>
          <p:cNvSpPr/>
          <p:nvPr/>
        </p:nvSpPr>
        <p:spPr>
          <a:xfrm>
            <a:off x="9933993" y="10954"/>
            <a:ext cx="2258007" cy="808508"/>
          </a:xfrm>
          <a:prstGeom prst="rect">
            <a:avLst/>
          </a:prstGeom>
          <a:solidFill>
            <a:schemeClr val="bg1">
              <a:lumMod val="95000"/>
            </a:schemeClr>
          </a:solidFill>
          <a:ln>
            <a:noFill/>
          </a:ln>
          <a:effectLst>
            <a:outerShdw blurRad="228600" dist="50800" dir="5400000" algn="t" rotWithShape="0">
              <a:prstClr val="black">
                <a:alpha val="29000"/>
              </a:prstClr>
            </a:outerShdw>
          </a:effectLst>
        </p:spPr>
        <p:txBody>
          <a:bodyPr anchor="ctr"/>
          <a:lstStyle/>
          <a:p>
            <a:pPr algn="ctr"/>
            <a:r>
              <a:rPr lang="zh-CN" altLang="en-US" sz="2000" b="1">
                <a:solidFill>
                  <a:schemeClr val="bg1">
                    <a:lumMod val="50000"/>
                  </a:schemeClr>
                </a:solidFill>
                <a:latin typeface="微软雅黑"/>
                <a:ea typeface="微软雅黑"/>
              </a:rPr>
              <a:t>团队介绍</a:t>
            </a:r>
          </a:p>
        </p:txBody>
      </p:sp>
      <p:pic>
        <p:nvPicPr>
          <p:cNvPr id="29" name="图片 28"/>
          <p:cNvPicPr>
            <a:picLocks noChangeAspect="1"/>
          </p:cNvPicPr>
          <p:nvPr/>
        </p:nvPicPr>
        <p:blipFill>
          <a:blip r:embed="rId4"/>
          <a:stretch/>
        </p:blipFill>
        <p:spPr>
          <a:xfrm>
            <a:off x="3419122" y="1933722"/>
            <a:ext cx="6593840" cy="1048449"/>
          </a:xfrm>
          <a:prstGeom prst="rect">
            <a:avLst/>
          </a:prstGeom>
        </p:spPr>
      </p:pic>
      <p:sp>
        <p:nvSpPr>
          <p:cNvPr id="30" name="文本框 29"/>
          <p:cNvSpPr txBox="1"/>
          <p:nvPr/>
        </p:nvSpPr>
        <p:spPr>
          <a:xfrm>
            <a:off x="382249" y="2261097"/>
            <a:ext cx="2991162" cy="393700"/>
          </a:xfrm>
          <a:prstGeom prst="rect">
            <a:avLst/>
          </a:prstGeom>
          <a:ln w="12700">
            <a:prstDash val="solid"/>
            <a:miter/>
          </a:ln>
        </p:spPr>
        <p:txBody>
          <a:bodyPr>
            <a:spAutoFit/>
          </a:bodyPr>
          <a:lstStyle/>
          <a:p>
            <a:pPr lvl="0"/>
            <a:r>
              <a:rPr lang="en-US" altLang="en-US" sz="2000" b="1"/>
              <a:t>AAM-Softmax</a:t>
            </a:r>
            <a:r>
              <a:rPr lang="zh-CN" altLang="zh-CN" sz="2000" b="1"/>
              <a:t>损失函数</a:t>
            </a:r>
            <a:r>
              <a:rPr lang="en-US" altLang="en-US" sz="2000" b="1"/>
              <a:t> :</a:t>
            </a:r>
          </a:p>
        </p:txBody>
      </p:sp>
      <p:sp>
        <p:nvSpPr>
          <p:cNvPr id="31" name="文本框 30"/>
          <p:cNvSpPr txBox="1"/>
          <p:nvPr/>
        </p:nvSpPr>
        <p:spPr>
          <a:xfrm>
            <a:off x="8168132" y="6062584"/>
            <a:ext cx="2486439" cy="361950"/>
          </a:xfrm>
          <a:prstGeom prst="rect">
            <a:avLst/>
          </a:prstGeom>
          <a:ln w="12700">
            <a:prstDash val="solid"/>
            <a:miter/>
          </a:ln>
        </p:spPr>
        <p:txBody>
          <a:bodyPr>
            <a:spAutoFit/>
          </a:bodyPr>
          <a:lstStyle/>
          <a:p>
            <a:pPr lvl="0"/>
            <a:r>
              <a:rPr lang="zh-CN" altLang="zh-CN"/>
              <a:t>各损失函数的测试对比</a:t>
            </a:r>
          </a:p>
        </p:txBody>
      </p:sp>
      <p:pic>
        <p:nvPicPr>
          <p:cNvPr id="2" name="图片 1">
            <a:extLst>
              <a:ext uri="{FF2B5EF4-FFF2-40B4-BE49-F238E27FC236}">
                <a16:creationId xmlns:a16="http://schemas.microsoft.com/office/drawing/2014/main" id="{14E03D25-A65A-7DB9-61C2-137927CC53B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2243" y="146385"/>
            <a:ext cx="3461810" cy="486437"/>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3"/>
          <a:tile tx="0" ty="0" sx="100000" sy="100000" flip="none" algn="tl"/>
        </a:blipFill>
        <a:effectLst/>
      </p:bgPr>
    </p:bg>
    <p:spTree>
      <p:nvGrpSpPr>
        <p:cNvPr id="1" name=""/>
        <p:cNvGrpSpPr/>
        <p:nvPr/>
      </p:nvGrpSpPr>
      <p:grpSpPr>
        <a:xfrm>
          <a:off x="0" y="0"/>
          <a:ext cx="0" cy="0"/>
          <a:chOff x="0" y="0"/>
          <a:chExt cx="0" cy="0"/>
        </a:xfrm>
      </p:grpSpPr>
      <p:sp>
        <p:nvSpPr>
          <p:cNvPr id="6" name="椭圆 5"/>
          <p:cNvSpPr/>
          <p:nvPr/>
        </p:nvSpPr>
        <p:spPr>
          <a:xfrm>
            <a:off x="10785443" y="1089230"/>
            <a:ext cx="776607" cy="776607"/>
          </a:xfrm>
          <a:prstGeom prst="ellipse">
            <a:avLst/>
          </a:prstGeom>
          <a:gradFill flip="none" rotWithShape="1">
            <a:gsLst>
              <a:gs pos="0">
                <a:srgbClr val="2E3AFF">
                  <a:alpha val="20000"/>
                </a:srgbClr>
              </a:gs>
              <a:gs pos="100000">
                <a:srgbClr val="008CFB">
                  <a:alpha val="5000"/>
                </a:srgbClr>
              </a:gs>
            </a:gsLst>
            <a:lin ang="2700000" scaled="1"/>
          </a:gradFill>
          <a:ln>
            <a:noFill/>
          </a:ln>
        </p:spPr>
        <p:txBody>
          <a:bodyPr anchor="ctr"/>
          <a:lstStyle>
            <a:lvl1pPr marL="0" lvl="0" algn="l" defTabSz="914400">
              <a:defRPr sz="1800" kern="1200">
                <a:solidFill>
                  <a:schemeClr val="tx1"/>
                </a:solidFill>
                <a:latin typeface="等线"/>
                <a:ea typeface="等线"/>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a:lstStyle>
          <a:p>
            <a:pPr algn="ctr"/>
            <a:endParaRPr lang="zh-CN" altLang="en-US">
              <a:solidFill>
                <a:schemeClr val="lt1"/>
              </a:solidFill>
            </a:endParaRPr>
          </a:p>
        </p:txBody>
      </p:sp>
      <p:sp>
        <p:nvSpPr>
          <p:cNvPr id="7" name="椭圆 6"/>
          <p:cNvSpPr/>
          <p:nvPr/>
        </p:nvSpPr>
        <p:spPr>
          <a:xfrm>
            <a:off x="11260674" y="936560"/>
            <a:ext cx="569378" cy="569378"/>
          </a:xfrm>
          <a:prstGeom prst="ellipse">
            <a:avLst/>
          </a:prstGeom>
          <a:gradFill flip="none" rotWithShape="1">
            <a:gsLst>
              <a:gs pos="0">
                <a:srgbClr val="FC5D00"/>
              </a:gs>
              <a:gs pos="100000">
                <a:srgbClr val="FF9149"/>
              </a:gs>
            </a:gsLst>
            <a:lin ang="2700000" scaled="1"/>
          </a:gradFill>
          <a:ln>
            <a:noFill/>
          </a:ln>
          <a:effectLst>
            <a:outerShdw blurRad="152400" dist="50800" dir="2700000" algn="tl" rotWithShape="0">
              <a:srgbClr val="FC5D00">
                <a:alpha val="20000"/>
              </a:srgbClr>
            </a:outerShdw>
          </a:effectLst>
        </p:spPr>
        <p:txBody>
          <a:bodyPr anchor="ctr"/>
          <a:lstStyle>
            <a:lvl1pPr marL="0" lvl="0" algn="l" defTabSz="914400">
              <a:defRPr sz="1800" kern="1200">
                <a:solidFill>
                  <a:schemeClr val="tx1"/>
                </a:solidFill>
                <a:latin typeface="等线"/>
                <a:ea typeface="等线"/>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a:lstStyle>
          <a:p>
            <a:pPr algn="ctr"/>
            <a:endParaRPr lang="zh-CN" altLang="en-US">
              <a:solidFill>
                <a:schemeClr val="lt1"/>
              </a:solidFill>
            </a:endParaRPr>
          </a:p>
        </p:txBody>
      </p:sp>
      <p:sp>
        <p:nvSpPr>
          <p:cNvPr id="9" name="椭圆 8"/>
          <p:cNvSpPr/>
          <p:nvPr/>
        </p:nvSpPr>
        <p:spPr>
          <a:xfrm>
            <a:off x="10945504" y="5967506"/>
            <a:ext cx="456486" cy="456486"/>
          </a:xfrm>
          <a:prstGeom prst="ellipse">
            <a:avLst/>
          </a:prstGeom>
          <a:gradFill flip="none" rotWithShape="1">
            <a:gsLst>
              <a:gs pos="0">
                <a:srgbClr val="FC5D00"/>
              </a:gs>
              <a:gs pos="100000">
                <a:srgbClr val="FF9149"/>
              </a:gs>
            </a:gsLst>
            <a:lin ang="2700000" scaled="1"/>
          </a:gradFill>
          <a:ln>
            <a:noFill/>
          </a:ln>
          <a:effectLst>
            <a:outerShdw blurRad="152400" dist="50800" dir="2700000" algn="tl" rotWithShape="0">
              <a:srgbClr val="FC5D00">
                <a:alpha val="20000"/>
              </a:srgbClr>
            </a:outerShdw>
          </a:effectLst>
        </p:spPr>
        <p:txBody>
          <a:bodyPr anchor="ctr"/>
          <a:lstStyle>
            <a:lvl1pPr marL="0" lvl="0" algn="l" defTabSz="914400">
              <a:defRPr sz="1800" kern="1200">
                <a:solidFill>
                  <a:schemeClr val="tx1"/>
                </a:solidFill>
                <a:latin typeface="等线"/>
                <a:ea typeface="等线"/>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a:lstStyle>
          <a:p>
            <a:pPr algn="ctr"/>
            <a:endParaRPr lang="zh-CN" altLang="en-US">
              <a:solidFill>
                <a:schemeClr val="lt1"/>
              </a:solidFill>
            </a:endParaRPr>
          </a:p>
        </p:txBody>
      </p:sp>
      <p:sp>
        <p:nvSpPr>
          <p:cNvPr id="14" name="任意多边形: 形状 13"/>
          <p:cNvSpPr/>
          <p:nvPr/>
        </p:nvSpPr>
        <p:spPr>
          <a:xfrm>
            <a:off x="11506886" y="5189928"/>
            <a:ext cx="646331" cy="862241"/>
          </a:xfrm>
          <a:custGeom>
            <a:avLst/>
            <a:gdLst/>
            <a:ahLst/>
            <a:cxnLst/>
            <a:rect l="l" t="t" r="r" b="b"/>
            <a:pathLst>
              <a:path w="646331" h="862241">
                <a:moveTo>
                  <a:pt x="619195" y="807969"/>
                </a:moveTo>
                <a:cubicBezTo>
                  <a:pt x="634182" y="807969"/>
                  <a:pt x="646331" y="820118"/>
                  <a:pt x="646331" y="835105"/>
                </a:cubicBezTo>
                <a:cubicBezTo>
                  <a:pt x="646331" y="850092"/>
                  <a:pt x="634182" y="862241"/>
                  <a:pt x="619195" y="862241"/>
                </a:cubicBezTo>
                <a:cubicBezTo>
                  <a:pt x="604209" y="862241"/>
                  <a:pt x="592059" y="850092"/>
                  <a:pt x="592059" y="835105"/>
                </a:cubicBezTo>
                <a:cubicBezTo>
                  <a:pt x="592059" y="820118"/>
                  <a:pt x="604209" y="807969"/>
                  <a:pt x="619195" y="807969"/>
                </a:cubicBezTo>
                <a:close/>
                <a:moveTo>
                  <a:pt x="520519" y="807969"/>
                </a:moveTo>
                <a:cubicBezTo>
                  <a:pt x="535505" y="807969"/>
                  <a:pt x="547654" y="820118"/>
                  <a:pt x="547654" y="835105"/>
                </a:cubicBezTo>
                <a:cubicBezTo>
                  <a:pt x="547654" y="850092"/>
                  <a:pt x="535505" y="862241"/>
                  <a:pt x="520519" y="862241"/>
                </a:cubicBezTo>
                <a:cubicBezTo>
                  <a:pt x="505532" y="862241"/>
                  <a:pt x="493383" y="850092"/>
                  <a:pt x="493383" y="835105"/>
                </a:cubicBezTo>
                <a:cubicBezTo>
                  <a:pt x="493383" y="820118"/>
                  <a:pt x="505532" y="807969"/>
                  <a:pt x="520519" y="807969"/>
                </a:cubicBezTo>
                <a:close/>
                <a:moveTo>
                  <a:pt x="421842" y="807969"/>
                </a:moveTo>
                <a:cubicBezTo>
                  <a:pt x="436829" y="807969"/>
                  <a:pt x="448978" y="820118"/>
                  <a:pt x="448978" y="835105"/>
                </a:cubicBezTo>
                <a:cubicBezTo>
                  <a:pt x="448978" y="850092"/>
                  <a:pt x="436829" y="862241"/>
                  <a:pt x="421842" y="862241"/>
                </a:cubicBezTo>
                <a:cubicBezTo>
                  <a:pt x="406856" y="862241"/>
                  <a:pt x="394706" y="850092"/>
                  <a:pt x="394706" y="835105"/>
                </a:cubicBezTo>
                <a:cubicBezTo>
                  <a:pt x="394706" y="820118"/>
                  <a:pt x="406856" y="807969"/>
                  <a:pt x="421842" y="807969"/>
                </a:cubicBezTo>
                <a:close/>
                <a:moveTo>
                  <a:pt x="323166" y="807969"/>
                </a:moveTo>
                <a:cubicBezTo>
                  <a:pt x="338152" y="807969"/>
                  <a:pt x="350301" y="820118"/>
                  <a:pt x="350301" y="835105"/>
                </a:cubicBezTo>
                <a:cubicBezTo>
                  <a:pt x="350301" y="850092"/>
                  <a:pt x="338152" y="862241"/>
                  <a:pt x="323166" y="862241"/>
                </a:cubicBezTo>
                <a:cubicBezTo>
                  <a:pt x="308179" y="862241"/>
                  <a:pt x="296030" y="850092"/>
                  <a:pt x="296030" y="835105"/>
                </a:cubicBezTo>
                <a:cubicBezTo>
                  <a:pt x="296030" y="820118"/>
                  <a:pt x="308179" y="807969"/>
                  <a:pt x="323166" y="807969"/>
                </a:cubicBezTo>
                <a:close/>
                <a:moveTo>
                  <a:pt x="224489" y="807969"/>
                </a:moveTo>
                <a:cubicBezTo>
                  <a:pt x="239475" y="807969"/>
                  <a:pt x="251625" y="820118"/>
                  <a:pt x="251625" y="835105"/>
                </a:cubicBezTo>
                <a:cubicBezTo>
                  <a:pt x="251625" y="850092"/>
                  <a:pt x="239475" y="862241"/>
                  <a:pt x="224489" y="862241"/>
                </a:cubicBezTo>
                <a:cubicBezTo>
                  <a:pt x="209502" y="862241"/>
                  <a:pt x="197353" y="850092"/>
                  <a:pt x="197353" y="835105"/>
                </a:cubicBezTo>
                <a:cubicBezTo>
                  <a:pt x="197353" y="820118"/>
                  <a:pt x="209502" y="807969"/>
                  <a:pt x="224489" y="807969"/>
                </a:cubicBezTo>
                <a:close/>
                <a:moveTo>
                  <a:pt x="125812" y="807969"/>
                </a:moveTo>
                <a:cubicBezTo>
                  <a:pt x="140799" y="807969"/>
                  <a:pt x="152948" y="820118"/>
                  <a:pt x="152948" y="835105"/>
                </a:cubicBezTo>
                <a:cubicBezTo>
                  <a:pt x="152948" y="850092"/>
                  <a:pt x="140799" y="862241"/>
                  <a:pt x="125812" y="862241"/>
                </a:cubicBezTo>
                <a:cubicBezTo>
                  <a:pt x="110826" y="862241"/>
                  <a:pt x="98677" y="850092"/>
                  <a:pt x="98677" y="835105"/>
                </a:cubicBezTo>
                <a:cubicBezTo>
                  <a:pt x="98677" y="820118"/>
                  <a:pt x="110826" y="807969"/>
                  <a:pt x="125812" y="807969"/>
                </a:cubicBezTo>
                <a:close/>
                <a:moveTo>
                  <a:pt x="27136" y="807969"/>
                </a:moveTo>
                <a:cubicBezTo>
                  <a:pt x="42122" y="807969"/>
                  <a:pt x="54272" y="820118"/>
                  <a:pt x="54272" y="835105"/>
                </a:cubicBezTo>
                <a:cubicBezTo>
                  <a:pt x="54272" y="850092"/>
                  <a:pt x="42122" y="862241"/>
                  <a:pt x="27136" y="862241"/>
                </a:cubicBezTo>
                <a:cubicBezTo>
                  <a:pt x="12149" y="862241"/>
                  <a:pt x="0" y="850092"/>
                  <a:pt x="0" y="835105"/>
                </a:cubicBezTo>
                <a:cubicBezTo>
                  <a:pt x="0" y="820118"/>
                  <a:pt x="12149" y="807969"/>
                  <a:pt x="27136" y="807969"/>
                </a:cubicBezTo>
                <a:close/>
                <a:moveTo>
                  <a:pt x="619195" y="718195"/>
                </a:moveTo>
                <a:cubicBezTo>
                  <a:pt x="634182" y="718195"/>
                  <a:pt x="646331" y="730344"/>
                  <a:pt x="646331" y="745331"/>
                </a:cubicBezTo>
                <a:cubicBezTo>
                  <a:pt x="646331" y="760317"/>
                  <a:pt x="634182" y="772467"/>
                  <a:pt x="619195" y="772467"/>
                </a:cubicBezTo>
                <a:cubicBezTo>
                  <a:pt x="604209" y="772467"/>
                  <a:pt x="592059" y="760317"/>
                  <a:pt x="592059" y="745331"/>
                </a:cubicBezTo>
                <a:cubicBezTo>
                  <a:pt x="592059" y="730344"/>
                  <a:pt x="604209" y="718195"/>
                  <a:pt x="619195" y="718195"/>
                </a:cubicBezTo>
                <a:close/>
                <a:moveTo>
                  <a:pt x="520519" y="718195"/>
                </a:moveTo>
                <a:cubicBezTo>
                  <a:pt x="535505" y="718195"/>
                  <a:pt x="547654" y="730344"/>
                  <a:pt x="547654" y="745331"/>
                </a:cubicBezTo>
                <a:cubicBezTo>
                  <a:pt x="547654" y="760317"/>
                  <a:pt x="535505" y="772467"/>
                  <a:pt x="520519" y="772467"/>
                </a:cubicBezTo>
                <a:cubicBezTo>
                  <a:pt x="505532" y="772467"/>
                  <a:pt x="493383" y="760317"/>
                  <a:pt x="493383" y="745331"/>
                </a:cubicBezTo>
                <a:cubicBezTo>
                  <a:pt x="493383" y="730344"/>
                  <a:pt x="505532" y="718195"/>
                  <a:pt x="520519" y="718195"/>
                </a:cubicBezTo>
                <a:close/>
                <a:moveTo>
                  <a:pt x="421842" y="718195"/>
                </a:moveTo>
                <a:cubicBezTo>
                  <a:pt x="436829" y="718195"/>
                  <a:pt x="448978" y="730344"/>
                  <a:pt x="448978" y="745331"/>
                </a:cubicBezTo>
                <a:cubicBezTo>
                  <a:pt x="448978" y="760317"/>
                  <a:pt x="436829" y="772467"/>
                  <a:pt x="421842" y="772467"/>
                </a:cubicBezTo>
                <a:cubicBezTo>
                  <a:pt x="406856" y="772467"/>
                  <a:pt x="394706" y="760317"/>
                  <a:pt x="394706" y="745331"/>
                </a:cubicBezTo>
                <a:cubicBezTo>
                  <a:pt x="394706" y="730344"/>
                  <a:pt x="406856" y="718195"/>
                  <a:pt x="421842" y="718195"/>
                </a:cubicBezTo>
                <a:close/>
                <a:moveTo>
                  <a:pt x="323166" y="718195"/>
                </a:moveTo>
                <a:cubicBezTo>
                  <a:pt x="338152" y="718195"/>
                  <a:pt x="350301" y="730344"/>
                  <a:pt x="350301" y="745331"/>
                </a:cubicBezTo>
                <a:cubicBezTo>
                  <a:pt x="350301" y="760317"/>
                  <a:pt x="338152" y="772467"/>
                  <a:pt x="323166" y="772467"/>
                </a:cubicBezTo>
                <a:cubicBezTo>
                  <a:pt x="308179" y="772467"/>
                  <a:pt x="296030" y="760317"/>
                  <a:pt x="296030" y="745331"/>
                </a:cubicBezTo>
                <a:cubicBezTo>
                  <a:pt x="296030" y="730344"/>
                  <a:pt x="308179" y="718195"/>
                  <a:pt x="323166" y="718195"/>
                </a:cubicBezTo>
                <a:close/>
                <a:moveTo>
                  <a:pt x="224489" y="718195"/>
                </a:moveTo>
                <a:cubicBezTo>
                  <a:pt x="239475" y="718195"/>
                  <a:pt x="251625" y="730344"/>
                  <a:pt x="251625" y="745331"/>
                </a:cubicBezTo>
                <a:cubicBezTo>
                  <a:pt x="251625" y="760317"/>
                  <a:pt x="239475" y="772467"/>
                  <a:pt x="224489" y="772467"/>
                </a:cubicBezTo>
                <a:cubicBezTo>
                  <a:pt x="209502" y="772467"/>
                  <a:pt x="197353" y="760317"/>
                  <a:pt x="197353" y="745331"/>
                </a:cubicBezTo>
                <a:cubicBezTo>
                  <a:pt x="197353" y="730344"/>
                  <a:pt x="209502" y="718195"/>
                  <a:pt x="224489" y="718195"/>
                </a:cubicBezTo>
                <a:close/>
                <a:moveTo>
                  <a:pt x="125812" y="718195"/>
                </a:moveTo>
                <a:cubicBezTo>
                  <a:pt x="140799" y="718195"/>
                  <a:pt x="152948" y="730344"/>
                  <a:pt x="152948" y="745331"/>
                </a:cubicBezTo>
                <a:cubicBezTo>
                  <a:pt x="152948" y="760317"/>
                  <a:pt x="140799" y="772467"/>
                  <a:pt x="125812" y="772467"/>
                </a:cubicBezTo>
                <a:cubicBezTo>
                  <a:pt x="110826" y="772467"/>
                  <a:pt x="98677" y="760317"/>
                  <a:pt x="98677" y="745331"/>
                </a:cubicBezTo>
                <a:cubicBezTo>
                  <a:pt x="98677" y="730344"/>
                  <a:pt x="110826" y="718195"/>
                  <a:pt x="125812" y="718195"/>
                </a:cubicBezTo>
                <a:close/>
                <a:moveTo>
                  <a:pt x="27136" y="718195"/>
                </a:moveTo>
                <a:cubicBezTo>
                  <a:pt x="42122" y="718195"/>
                  <a:pt x="54272" y="730344"/>
                  <a:pt x="54272" y="745331"/>
                </a:cubicBezTo>
                <a:cubicBezTo>
                  <a:pt x="54272" y="760317"/>
                  <a:pt x="42122" y="772467"/>
                  <a:pt x="27136" y="772467"/>
                </a:cubicBezTo>
                <a:cubicBezTo>
                  <a:pt x="12149" y="772467"/>
                  <a:pt x="0" y="760317"/>
                  <a:pt x="0" y="745331"/>
                </a:cubicBezTo>
                <a:cubicBezTo>
                  <a:pt x="0" y="730344"/>
                  <a:pt x="12149" y="718195"/>
                  <a:pt x="27136" y="718195"/>
                </a:cubicBezTo>
                <a:close/>
                <a:moveTo>
                  <a:pt x="619195" y="628420"/>
                </a:moveTo>
                <a:cubicBezTo>
                  <a:pt x="634182" y="628420"/>
                  <a:pt x="646331" y="640570"/>
                  <a:pt x="646331" y="655556"/>
                </a:cubicBezTo>
                <a:cubicBezTo>
                  <a:pt x="646331" y="670543"/>
                  <a:pt x="634182" y="682692"/>
                  <a:pt x="619195" y="682692"/>
                </a:cubicBezTo>
                <a:cubicBezTo>
                  <a:pt x="604209" y="682692"/>
                  <a:pt x="592059" y="670543"/>
                  <a:pt x="592059" y="655556"/>
                </a:cubicBezTo>
                <a:cubicBezTo>
                  <a:pt x="592059" y="640570"/>
                  <a:pt x="604209" y="628420"/>
                  <a:pt x="619195" y="628420"/>
                </a:cubicBezTo>
                <a:close/>
                <a:moveTo>
                  <a:pt x="520519" y="628420"/>
                </a:moveTo>
                <a:cubicBezTo>
                  <a:pt x="535505" y="628420"/>
                  <a:pt x="547654" y="640570"/>
                  <a:pt x="547654" y="655556"/>
                </a:cubicBezTo>
                <a:cubicBezTo>
                  <a:pt x="547654" y="670543"/>
                  <a:pt x="535505" y="682692"/>
                  <a:pt x="520519" y="682692"/>
                </a:cubicBezTo>
                <a:cubicBezTo>
                  <a:pt x="505532" y="682692"/>
                  <a:pt x="493383" y="670543"/>
                  <a:pt x="493383" y="655556"/>
                </a:cubicBezTo>
                <a:cubicBezTo>
                  <a:pt x="493383" y="640570"/>
                  <a:pt x="505532" y="628420"/>
                  <a:pt x="520519" y="628420"/>
                </a:cubicBezTo>
                <a:close/>
                <a:moveTo>
                  <a:pt x="421842" y="628420"/>
                </a:moveTo>
                <a:cubicBezTo>
                  <a:pt x="436829" y="628420"/>
                  <a:pt x="448978" y="640570"/>
                  <a:pt x="448978" y="655556"/>
                </a:cubicBezTo>
                <a:cubicBezTo>
                  <a:pt x="448978" y="670543"/>
                  <a:pt x="436829" y="682692"/>
                  <a:pt x="421842" y="682692"/>
                </a:cubicBezTo>
                <a:cubicBezTo>
                  <a:pt x="406856" y="682692"/>
                  <a:pt x="394706" y="670543"/>
                  <a:pt x="394706" y="655556"/>
                </a:cubicBezTo>
                <a:cubicBezTo>
                  <a:pt x="394706" y="640570"/>
                  <a:pt x="406856" y="628420"/>
                  <a:pt x="421842" y="628420"/>
                </a:cubicBezTo>
                <a:close/>
                <a:moveTo>
                  <a:pt x="323166" y="628420"/>
                </a:moveTo>
                <a:cubicBezTo>
                  <a:pt x="338152" y="628420"/>
                  <a:pt x="350301" y="640570"/>
                  <a:pt x="350301" y="655556"/>
                </a:cubicBezTo>
                <a:cubicBezTo>
                  <a:pt x="350301" y="670543"/>
                  <a:pt x="338152" y="682692"/>
                  <a:pt x="323166" y="682692"/>
                </a:cubicBezTo>
                <a:cubicBezTo>
                  <a:pt x="308179" y="682692"/>
                  <a:pt x="296030" y="670543"/>
                  <a:pt x="296030" y="655556"/>
                </a:cubicBezTo>
                <a:cubicBezTo>
                  <a:pt x="296030" y="640570"/>
                  <a:pt x="308179" y="628420"/>
                  <a:pt x="323166" y="628420"/>
                </a:cubicBezTo>
                <a:close/>
                <a:moveTo>
                  <a:pt x="224489" y="628420"/>
                </a:moveTo>
                <a:cubicBezTo>
                  <a:pt x="239475" y="628420"/>
                  <a:pt x="251625" y="640570"/>
                  <a:pt x="251625" y="655556"/>
                </a:cubicBezTo>
                <a:cubicBezTo>
                  <a:pt x="251625" y="670543"/>
                  <a:pt x="239475" y="682692"/>
                  <a:pt x="224489" y="682692"/>
                </a:cubicBezTo>
                <a:cubicBezTo>
                  <a:pt x="209502" y="682692"/>
                  <a:pt x="197353" y="670543"/>
                  <a:pt x="197353" y="655556"/>
                </a:cubicBezTo>
                <a:cubicBezTo>
                  <a:pt x="197353" y="640570"/>
                  <a:pt x="209502" y="628420"/>
                  <a:pt x="224489" y="628420"/>
                </a:cubicBezTo>
                <a:close/>
                <a:moveTo>
                  <a:pt x="125812" y="628420"/>
                </a:moveTo>
                <a:cubicBezTo>
                  <a:pt x="140799" y="628420"/>
                  <a:pt x="152948" y="640570"/>
                  <a:pt x="152948" y="655556"/>
                </a:cubicBezTo>
                <a:cubicBezTo>
                  <a:pt x="152948" y="670543"/>
                  <a:pt x="140799" y="682692"/>
                  <a:pt x="125812" y="682692"/>
                </a:cubicBezTo>
                <a:cubicBezTo>
                  <a:pt x="110826" y="682692"/>
                  <a:pt x="98677" y="670543"/>
                  <a:pt x="98677" y="655556"/>
                </a:cubicBezTo>
                <a:cubicBezTo>
                  <a:pt x="98677" y="640570"/>
                  <a:pt x="110826" y="628420"/>
                  <a:pt x="125812" y="628420"/>
                </a:cubicBezTo>
                <a:close/>
                <a:moveTo>
                  <a:pt x="27136" y="628420"/>
                </a:moveTo>
                <a:cubicBezTo>
                  <a:pt x="42122" y="628420"/>
                  <a:pt x="54272" y="640570"/>
                  <a:pt x="54272" y="655556"/>
                </a:cubicBezTo>
                <a:cubicBezTo>
                  <a:pt x="54272" y="670543"/>
                  <a:pt x="42122" y="682692"/>
                  <a:pt x="27136" y="682692"/>
                </a:cubicBezTo>
                <a:cubicBezTo>
                  <a:pt x="12149" y="682692"/>
                  <a:pt x="0" y="670543"/>
                  <a:pt x="0" y="655556"/>
                </a:cubicBezTo>
                <a:cubicBezTo>
                  <a:pt x="0" y="640570"/>
                  <a:pt x="12149" y="628420"/>
                  <a:pt x="27136" y="628420"/>
                </a:cubicBezTo>
                <a:close/>
                <a:moveTo>
                  <a:pt x="619195" y="538646"/>
                </a:moveTo>
                <a:cubicBezTo>
                  <a:pt x="634182" y="538646"/>
                  <a:pt x="646331" y="550795"/>
                  <a:pt x="646331" y="565782"/>
                </a:cubicBezTo>
                <a:cubicBezTo>
                  <a:pt x="646331" y="580769"/>
                  <a:pt x="634182" y="592918"/>
                  <a:pt x="619195" y="592918"/>
                </a:cubicBezTo>
                <a:cubicBezTo>
                  <a:pt x="604209" y="592918"/>
                  <a:pt x="592059" y="580769"/>
                  <a:pt x="592059" y="565782"/>
                </a:cubicBezTo>
                <a:cubicBezTo>
                  <a:pt x="592059" y="550795"/>
                  <a:pt x="604209" y="538646"/>
                  <a:pt x="619195" y="538646"/>
                </a:cubicBezTo>
                <a:close/>
                <a:moveTo>
                  <a:pt x="520519" y="538646"/>
                </a:moveTo>
                <a:cubicBezTo>
                  <a:pt x="535505" y="538646"/>
                  <a:pt x="547654" y="550795"/>
                  <a:pt x="547654" y="565782"/>
                </a:cubicBezTo>
                <a:cubicBezTo>
                  <a:pt x="547654" y="580769"/>
                  <a:pt x="535505" y="592918"/>
                  <a:pt x="520519" y="592918"/>
                </a:cubicBezTo>
                <a:cubicBezTo>
                  <a:pt x="505532" y="592918"/>
                  <a:pt x="493383" y="580769"/>
                  <a:pt x="493383" y="565782"/>
                </a:cubicBezTo>
                <a:cubicBezTo>
                  <a:pt x="493383" y="550795"/>
                  <a:pt x="505532" y="538646"/>
                  <a:pt x="520519" y="538646"/>
                </a:cubicBezTo>
                <a:close/>
                <a:moveTo>
                  <a:pt x="421842" y="538646"/>
                </a:moveTo>
                <a:cubicBezTo>
                  <a:pt x="436829" y="538646"/>
                  <a:pt x="448978" y="550795"/>
                  <a:pt x="448978" y="565782"/>
                </a:cubicBezTo>
                <a:cubicBezTo>
                  <a:pt x="448978" y="580769"/>
                  <a:pt x="436829" y="592918"/>
                  <a:pt x="421842" y="592918"/>
                </a:cubicBezTo>
                <a:cubicBezTo>
                  <a:pt x="406856" y="592918"/>
                  <a:pt x="394706" y="580769"/>
                  <a:pt x="394706" y="565782"/>
                </a:cubicBezTo>
                <a:cubicBezTo>
                  <a:pt x="394706" y="550795"/>
                  <a:pt x="406856" y="538646"/>
                  <a:pt x="421842" y="538646"/>
                </a:cubicBezTo>
                <a:close/>
                <a:moveTo>
                  <a:pt x="323166" y="538646"/>
                </a:moveTo>
                <a:cubicBezTo>
                  <a:pt x="338152" y="538646"/>
                  <a:pt x="350301" y="550795"/>
                  <a:pt x="350301" y="565782"/>
                </a:cubicBezTo>
                <a:cubicBezTo>
                  <a:pt x="350301" y="580769"/>
                  <a:pt x="338152" y="592918"/>
                  <a:pt x="323166" y="592918"/>
                </a:cubicBezTo>
                <a:cubicBezTo>
                  <a:pt x="308179" y="592918"/>
                  <a:pt x="296030" y="580769"/>
                  <a:pt x="296030" y="565782"/>
                </a:cubicBezTo>
                <a:cubicBezTo>
                  <a:pt x="296030" y="550795"/>
                  <a:pt x="308179" y="538646"/>
                  <a:pt x="323166" y="538646"/>
                </a:cubicBezTo>
                <a:close/>
                <a:moveTo>
                  <a:pt x="224489" y="538646"/>
                </a:moveTo>
                <a:cubicBezTo>
                  <a:pt x="239475" y="538646"/>
                  <a:pt x="251625" y="550795"/>
                  <a:pt x="251625" y="565782"/>
                </a:cubicBezTo>
                <a:cubicBezTo>
                  <a:pt x="251625" y="580769"/>
                  <a:pt x="239475" y="592918"/>
                  <a:pt x="224489" y="592918"/>
                </a:cubicBezTo>
                <a:cubicBezTo>
                  <a:pt x="209502" y="592918"/>
                  <a:pt x="197353" y="580769"/>
                  <a:pt x="197353" y="565782"/>
                </a:cubicBezTo>
                <a:cubicBezTo>
                  <a:pt x="197353" y="550795"/>
                  <a:pt x="209502" y="538646"/>
                  <a:pt x="224489" y="538646"/>
                </a:cubicBezTo>
                <a:close/>
                <a:moveTo>
                  <a:pt x="125812" y="538646"/>
                </a:moveTo>
                <a:cubicBezTo>
                  <a:pt x="140799" y="538646"/>
                  <a:pt x="152948" y="550795"/>
                  <a:pt x="152948" y="565782"/>
                </a:cubicBezTo>
                <a:cubicBezTo>
                  <a:pt x="152948" y="580769"/>
                  <a:pt x="140799" y="592918"/>
                  <a:pt x="125812" y="592918"/>
                </a:cubicBezTo>
                <a:cubicBezTo>
                  <a:pt x="110826" y="592918"/>
                  <a:pt x="98677" y="580769"/>
                  <a:pt x="98677" y="565782"/>
                </a:cubicBezTo>
                <a:cubicBezTo>
                  <a:pt x="98677" y="550795"/>
                  <a:pt x="110826" y="538646"/>
                  <a:pt x="125812" y="538646"/>
                </a:cubicBezTo>
                <a:close/>
                <a:moveTo>
                  <a:pt x="27136" y="538646"/>
                </a:moveTo>
                <a:cubicBezTo>
                  <a:pt x="42122" y="538646"/>
                  <a:pt x="54272" y="550795"/>
                  <a:pt x="54272" y="565782"/>
                </a:cubicBezTo>
                <a:cubicBezTo>
                  <a:pt x="54272" y="580769"/>
                  <a:pt x="42122" y="592918"/>
                  <a:pt x="27136" y="592918"/>
                </a:cubicBezTo>
                <a:cubicBezTo>
                  <a:pt x="12149" y="592918"/>
                  <a:pt x="0" y="580769"/>
                  <a:pt x="0" y="565782"/>
                </a:cubicBezTo>
                <a:cubicBezTo>
                  <a:pt x="0" y="550795"/>
                  <a:pt x="12149" y="538646"/>
                  <a:pt x="27136" y="538646"/>
                </a:cubicBezTo>
                <a:close/>
                <a:moveTo>
                  <a:pt x="619195" y="448872"/>
                </a:moveTo>
                <a:cubicBezTo>
                  <a:pt x="634182" y="448872"/>
                  <a:pt x="646331" y="461021"/>
                  <a:pt x="646331" y="476008"/>
                </a:cubicBezTo>
                <a:cubicBezTo>
                  <a:pt x="646331" y="490994"/>
                  <a:pt x="634182" y="503144"/>
                  <a:pt x="619195" y="503144"/>
                </a:cubicBezTo>
                <a:cubicBezTo>
                  <a:pt x="604209" y="503144"/>
                  <a:pt x="592059" y="490994"/>
                  <a:pt x="592059" y="476008"/>
                </a:cubicBezTo>
                <a:cubicBezTo>
                  <a:pt x="592059" y="461021"/>
                  <a:pt x="604209" y="448872"/>
                  <a:pt x="619195" y="448872"/>
                </a:cubicBezTo>
                <a:close/>
                <a:moveTo>
                  <a:pt x="520519" y="448872"/>
                </a:moveTo>
                <a:cubicBezTo>
                  <a:pt x="535505" y="448872"/>
                  <a:pt x="547654" y="461021"/>
                  <a:pt x="547654" y="476008"/>
                </a:cubicBezTo>
                <a:cubicBezTo>
                  <a:pt x="547654" y="490994"/>
                  <a:pt x="535505" y="503144"/>
                  <a:pt x="520519" y="503144"/>
                </a:cubicBezTo>
                <a:cubicBezTo>
                  <a:pt x="505532" y="503144"/>
                  <a:pt x="493383" y="490994"/>
                  <a:pt x="493383" y="476008"/>
                </a:cubicBezTo>
                <a:cubicBezTo>
                  <a:pt x="493383" y="461021"/>
                  <a:pt x="505532" y="448872"/>
                  <a:pt x="520519" y="448872"/>
                </a:cubicBezTo>
                <a:close/>
                <a:moveTo>
                  <a:pt x="421842" y="448872"/>
                </a:moveTo>
                <a:cubicBezTo>
                  <a:pt x="436829" y="448872"/>
                  <a:pt x="448978" y="461021"/>
                  <a:pt x="448978" y="476008"/>
                </a:cubicBezTo>
                <a:cubicBezTo>
                  <a:pt x="448978" y="490994"/>
                  <a:pt x="436829" y="503144"/>
                  <a:pt x="421842" y="503144"/>
                </a:cubicBezTo>
                <a:cubicBezTo>
                  <a:pt x="406856" y="503144"/>
                  <a:pt x="394706" y="490994"/>
                  <a:pt x="394706" y="476008"/>
                </a:cubicBezTo>
                <a:cubicBezTo>
                  <a:pt x="394706" y="461021"/>
                  <a:pt x="406856" y="448872"/>
                  <a:pt x="421842" y="448872"/>
                </a:cubicBezTo>
                <a:close/>
                <a:moveTo>
                  <a:pt x="323166" y="448872"/>
                </a:moveTo>
                <a:cubicBezTo>
                  <a:pt x="338152" y="448872"/>
                  <a:pt x="350301" y="461021"/>
                  <a:pt x="350301" y="476008"/>
                </a:cubicBezTo>
                <a:cubicBezTo>
                  <a:pt x="350301" y="490994"/>
                  <a:pt x="338152" y="503144"/>
                  <a:pt x="323166" y="503144"/>
                </a:cubicBezTo>
                <a:cubicBezTo>
                  <a:pt x="308179" y="503144"/>
                  <a:pt x="296030" y="490994"/>
                  <a:pt x="296030" y="476008"/>
                </a:cubicBezTo>
                <a:cubicBezTo>
                  <a:pt x="296030" y="461021"/>
                  <a:pt x="308179" y="448872"/>
                  <a:pt x="323166" y="448872"/>
                </a:cubicBezTo>
                <a:close/>
                <a:moveTo>
                  <a:pt x="224489" y="448872"/>
                </a:moveTo>
                <a:cubicBezTo>
                  <a:pt x="239475" y="448872"/>
                  <a:pt x="251625" y="461021"/>
                  <a:pt x="251625" y="476008"/>
                </a:cubicBezTo>
                <a:cubicBezTo>
                  <a:pt x="251625" y="490994"/>
                  <a:pt x="239475" y="503144"/>
                  <a:pt x="224489" y="503144"/>
                </a:cubicBezTo>
                <a:cubicBezTo>
                  <a:pt x="209502" y="503144"/>
                  <a:pt x="197353" y="490994"/>
                  <a:pt x="197353" y="476008"/>
                </a:cubicBezTo>
                <a:cubicBezTo>
                  <a:pt x="197353" y="461021"/>
                  <a:pt x="209502" y="448872"/>
                  <a:pt x="224489" y="448872"/>
                </a:cubicBezTo>
                <a:close/>
                <a:moveTo>
                  <a:pt x="125812" y="448872"/>
                </a:moveTo>
                <a:cubicBezTo>
                  <a:pt x="140799" y="448872"/>
                  <a:pt x="152948" y="461021"/>
                  <a:pt x="152948" y="476008"/>
                </a:cubicBezTo>
                <a:cubicBezTo>
                  <a:pt x="152948" y="490994"/>
                  <a:pt x="140799" y="503144"/>
                  <a:pt x="125812" y="503144"/>
                </a:cubicBezTo>
                <a:cubicBezTo>
                  <a:pt x="110826" y="503144"/>
                  <a:pt x="98677" y="490994"/>
                  <a:pt x="98677" y="476008"/>
                </a:cubicBezTo>
                <a:cubicBezTo>
                  <a:pt x="98677" y="461021"/>
                  <a:pt x="110826" y="448872"/>
                  <a:pt x="125812" y="448872"/>
                </a:cubicBezTo>
                <a:close/>
                <a:moveTo>
                  <a:pt x="27136" y="448872"/>
                </a:moveTo>
                <a:cubicBezTo>
                  <a:pt x="42122" y="448872"/>
                  <a:pt x="54272" y="461021"/>
                  <a:pt x="54272" y="476008"/>
                </a:cubicBezTo>
                <a:cubicBezTo>
                  <a:pt x="54272" y="490994"/>
                  <a:pt x="42122" y="503144"/>
                  <a:pt x="27136" y="503144"/>
                </a:cubicBezTo>
                <a:cubicBezTo>
                  <a:pt x="12149" y="503144"/>
                  <a:pt x="0" y="490994"/>
                  <a:pt x="0" y="476008"/>
                </a:cubicBezTo>
                <a:cubicBezTo>
                  <a:pt x="0" y="461021"/>
                  <a:pt x="12149" y="448872"/>
                  <a:pt x="27136" y="448872"/>
                </a:cubicBezTo>
                <a:close/>
                <a:moveTo>
                  <a:pt x="619195" y="359097"/>
                </a:moveTo>
                <a:cubicBezTo>
                  <a:pt x="634182" y="359097"/>
                  <a:pt x="646331" y="371247"/>
                  <a:pt x="646331" y="386233"/>
                </a:cubicBezTo>
                <a:cubicBezTo>
                  <a:pt x="646331" y="401220"/>
                  <a:pt x="634182" y="413369"/>
                  <a:pt x="619195" y="413369"/>
                </a:cubicBezTo>
                <a:cubicBezTo>
                  <a:pt x="604209" y="413369"/>
                  <a:pt x="592059" y="401220"/>
                  <a:pt x="592059" y="386233"/>
                </a:cubicBezTo>
                <a:cubicBezTo>
                  <a:pt x="592059" y="371247"/>
                  <a:pt x="604209" y="359097"/>
                  <a:pt x="619195" y="359097"/>
                </a:cubicBezTo>
                <a:close/>
                <a:moveTo>
                  <a:pt x="520519" y="359097"/>
                </a:moveTo>
                <a:cubicBezTo>
                  <a:pt x="535505" y="359097"/>
                  <a:pt x="547654" y="371247"/>
                  <a:pt x="547654" y="386233"/>
                </a:cubicBezTo>
                <a:cubicBezTo>
                  <a:pt x="547654" y="401220"/>
                  <a:pt x="535505" y="413369"/>
                  <a:pt x="520519" y="413369"/>
                </a:cubicBezTo>
                <a:cubicBezTo>
                  <a:pt x="505532" y="413369"/>
                  <a:pt x="493383" y="401220"/>
                  <a:pt x="493383" y="386233"/>
                </a:cubicBezTo>
                <a:cubicBezTo>
                  <a:pt x="493383" y="371247"/>
                  <a:pt x="505532" y="359097"/>
                  <a:pt x="520519" y="359097"/>
                </a:cubicBezTo>
                <a:close/>
                <a:moveTo>
                  <a:pt x="421842" y="359097"/>
                </a:moveTo>
                <a:cubicBezTo>
                  <a:pt x="436829" y="359097"/>
                  <a:pt x="448978" y="371247"/>
                  <a:pt x="448978" y="386233"/>
                </a:cubicBezTo>
                <a:cubicBezTo>
                  <a:pt x="448978" y="401220"/>
                  <a:pt x="436829" y="413369"/>
                  <a:pt x="421842" y="413369"/>
                </a:cubicBezTo>
                <a:cubicBezTo>
                  <a:pt x="406856" y="413369"/>
                  <a:pt x="394706" y="401220"/>
                  <a:pt x="394706" y="386233"/>
                </a:cubicBezTo>
                <a:cubicBezTo>
                  <a:pt x="394706" y="371247"/>
                  <a:pt x="406856" y="359097"/>
                  <a:pt x="421842" y="359097"/>
                </a:cubicBezTo>
                <a:close/>
                <a:moveTo>
                  <a:pt x="323166" y="359097"/>
                </a:moveTo>
                <a:cubicBezTo>
                  <a:pt x="338152" y="359097"/>
                  <a:pt x="350301" y="371247"/>
                  <a:pt x="350301" y="386233"/>
                </a:cubicBezTo>
                <a:cubicBezTo>
                  <a:pt x="350301" y="401220"/>
                  <a:pt x="338152" y="413369"/>
                  <a:pt x="323166" y="413369"/>
                </a:cubicBezTo>
                <a:cubicBezTo>
                  <a:pt x="308179" y="413369"/>
                  <a:pt x="296030" y="401220"/>
                  <a:pt x="296030" y="386233"/>
                </a:cubicBezTo>
                <a:cubicBezTo>
                  <a:pt x="296030" y="371247"/>
                  <a:pt x="308179" y="359097"/>
                  <a:pt x="323166" y="359097"/>
                </a:cubicBezTo>
                <a:close/>
                <a:moveTo>
                  <a:pt x="224489" y="359097"/>
                </a:moveTo>
                <a:cubicBezTo>
                  <a:pt x="239475" y="359097"/>
                  <a:pt x="251625" y="371247"/>
                  <a:pt x="251625" y="386233"/>
                </a:cubicBezTo>
                <a:cubicBezTo>
                  <a:pt x="251625" y="401220"/>
                  <a:pt x="239475" y="413369"/>
                  <a:pt x="224489" y="413369"/>
                </a:cubicBezTo>
                <a:cubicBezTo>
                  <a:pt x="209502" y="413369"/>
                  <a:pt x="197353" y="401220"/>
                  <a:pt x="197353" y="386233"/>
                </a:cubicBezTo>
                <a:cubicBezTo>
                  <a:pt x="197353" y="371247"/>
                  <a:pt x="209502" y="359097"/>
                  <a:pt x="224489" y="359097"/>
                </a:cubicBezTo>
                <a:close/>
                <a:moveTo>
                  <a:pt x="125812" y="359097"/>
                </a:moveTo>
                <a:cubicBezTo>
                  <a:pt x="140799" y="359097"/>
                  <a:pt x="152948" y="371247"/>
                  <a:pt x="152948" y="386233"/>
                </a:cubicBezTo>
                <a:cubicBezTo>
                  <a:pt x="152948" y="401220"/>
                  <a:pt x="140799" y="413369"/>
                  <a:pt x="125812" y="413369"/>
                </a:cubicBezTo>
                <a:cubicBezTo>
                  <a:pt x="110826" y="413369"/>
                  <a:pt x="98677" y="401220"/>
                  <a:pt x="98677" y="386233"/>
                </a:cubicBezTo>
                <a:cubicBezTo>
                  <a:pt x="98677" y="371247"/>
                  <a:pt x="110826" y="359097"/>
                  <a:pt x="125812" y="359097"/>
                </a:cubicBezTo>
                <a:close/>
                <a:moveTo>
                  <a:pt x="27136" y="359097"/>
                </a:moveTo>
                <a:cubicBezTo>
                  <a:pt x="42122" y="359097"/>
                  <a:pt x="54272" y="371247"/>
                  <a:pt x="54272" y="386233"/>
                </a:cubicBezTo>
                <a:cubicBezTo>
                  <a:pt x="54272" y="401220"/>
                  <a:pt x="42122" y="413369"/>
                  <a:pt x="27136" y="413369"/>
                </a:cubicBezTo>
                <a:cubicBezTo>
                  <a:pt x="12149" y="413369"/>
                  <a:pt x="0" y="401220"/>
                  <a:pt x="0" y="386233"/>
                </a:cubicBezTo>
                <a:cubicBezTo>
                  <a:pt x="0" y="371247"/>
                  <a:pt x="12149" y="359097"/>
                  <a:pt x="27136" y="359097"/>
                </a:cubicBezTo>
                <a:close/>
                <a:moveTo>
                  <a:pt x="619195" y="269323"/>
                </a:moveTo>
                <a:cubicBezTo>
                  <a:pt x="634182" y="269323"/>
                  <a:pt x="646331" y="281472"/>
                  <a:pt x="646331" y="296459"/>
                </a:cubicBezTo>
                <a:cubicBezTo>
                  <a:pt x="646331" y="311446"/>
                  <a:pt x="634182" y="323595"/>
                  <a:pt x="619195" y="323595"/>
                </a:cubicBezTo>
                <a:cubicBezTo>
                  <a:pt x="604209" y="323595"/>
                  <a:pt x="592059" y="311446"/>
                  <a:pt x="592059" y="296459"/>
                </a:cubicBezTo>
                <a:cubicBezTo>
                  <a:pt x="592059" y="281472"/>
                  <a:pt x="604209" y="269323"/>
                  <a:pt x="619195" y="269323"/>
                </a:cubicBezTo>
                <a:close/>
                <a:moveTo>
                  <a:pt x="520519" y="269323"/>
                </a:moveTo>
                <a:cubicBezTo>
                  <a:pt x="535505" y="269323"/>
                  <a:pt x="547654" y="281472"/>
                  <a:pt x="547654" y="296459"/>
                </a:cubicBezTo>
                <a:cubicBezTo>
                  <a:pt x="547654" y="311446"/>
                  <a:pt x="535505" y="323595"/>
                  <a:pt x="520519" y="323595"/>
                </a:cubicBezTo>
                <a:cubicBezTo>
                  <a:pt x="505532" y="323595"/>
                  <a:pt x="493383" y="311446"/>
                  <a:pt x="493383" y="296459"/>
                </a:cubicBezTo>
                <a:cubicBezTo>
                  <a:pt x="493383" y="281472"/>
                  <a:pt x="505532" y="269323"/>
                  <a:pt x="520519" y="269323"/>
                </a:cubicBezTo>
                <a:close/>
                <a:moveTo>
                  <a:pt x="421842" y="269323"/>
                </a:moveTo>
                <a:cubicBezTo>
                  <a:pt x="436829" y="269323"/>
                  <a:pt x="448978" y="281472"/>
                  <a:pt x="448978" y="296459"/>
                </a:cubicBezTo>
                <a:cubicBezTo>
                  <a:pt x="448978" y="311446"/>
                  <a:pt x="436829" y="323595"/>
                  <a:pt x="421842" y="323595"/>
                </a:cubicBezTo>
                <a:cubicBezTo>
                  <a:pt x="406856" y="323595"/>
                  <a:pt x="394706" y="311446"/>
                  <a:pt x="394706" y="296459"/>
                </a:cubicBezTo>
                <a:cubicBezTo>
                  <a:pt x="394706" y="281472"/>
                  <a:pt x="406856" y="269323"/>
                  <a:pt x="421842" y="269323"/>
                </a:cubicBezTo>
                <a:close/>
                <a:moveTo>
                  <a:pt x="323166" y="269323"/>
                </a:moveTo>
                <a:cubicBezTo>
                  <a:pt x="338152" y="269323"/>
                  <a:pt x="350301" y="281472"/>
                  <a:pt x="350301" y="296459"/>
                </a:cubicBezTo>
                <a:cubicBezTo>
                  <a:pt x="350301" y="311446"/>
                  <a:pt x="338152" y="323595"/>
                  <a:pt x="323166" y="323595"/>
                </a:cubicBezTo>
                <a:cubicBezTo>
                  <a:pt x="308179" y="323595"/>
                  <a:pt x="296030" y="311446"/>
                  <a:pt x="296030" y="296459"/>
                </a:cubicBezTo>
                <a:cubicBezTo>
                  <a:pt x="296030" y="281472"/>
                  <a:pt x="308179" y="269323"/>
                  <a:pt x="323166" y="269323"/>
                </a:cubicBezTo>
                <a:close/>
                <a:moveTo>
                  <a:pt x="224489" y="269323"/>
                </a:moveTo>
                <a:cubicBezTo>
                  <a:pt x="239475" y="269323"/>
                  <a:pt x="251625" y="281472"/>
                  <a:pt x="251625" y="296459"/>
                </a:cubicBezTo>
                <a:cubicBezTo>
                  <a:pt x="251625" y="311446"/>
                  <a:pt x="239475" y="323595"/>
                  <a:pt x="224489" y="323595"/>
                </a:cubicBezTo>
                <a:cubicBezTo>
                  <a:pt x="209502" y="323595"/>
                  <a:pt x="197353" y="311446"/>
                  <a:pt x="197353" y="296459"/>
                </a:cubicBezTo>
                <a:cubicBezTo>
                  <a:pt x="197353" y="281472"/>
                  <a:pt x="209502" y="269323"/>
                  <a:pt x="224489" y="269323"/>
                </a:cubicBezTo>
                <a:close/>
                <a:moveTo>
                  <a:pt x="125812" y="269323"/>
                </a:moveTo>
                <a:cubicBezTo>
                  <a:pt x="140799" y="269323"/>
                  <a:pt x="152948" y="281472"/>
                  <a:pt x="152948" y="296459"/>
                </a:cubicBezTo>
                <a:cubicBezTo>
                  <a:pt x="152948" y="311446"/>
                  <a:pt x="140799" y="323595"/>
                  <a:pt x="125812" y="323595"/>
                </a:cubicBezTo>
                <a:cubicBezTo>
                  <a:pt x="110826" y="323595"/>
                  <a:pt x="98677" y="311446"/>
                  <a:pt x="98677" y="296459"/>
                </a:cubicBezTo>
                <a:cubicBezTo>
                  <a:pt x="98677" y="281472"/>
                  <a:pt x="110826" y="269323"/>
                  <a:pt x="125812" y="269323"/>
                </a:cubicBezTo>
                <a:close/>
                <a:moveTo>
                  <a:pt x="27136" y="269323"/>
                </a:moveTo>
                <a:cubicBezTo>
                  <a:pt x="42122" y="269323"/>
                  <a:pt x="54272" y="281472"/>
                  <a:pt x="54272" y="296459"/>
                </a:cubicBezTo>
                <a:cubicBezTo>
                  <a:pt x="54272" y="311446"/>
                  <a:pt x="42122" y="323595"/>
                  <a:pt x="27136" y="323595"/>
                </a:cubicBezTo>
                <a:cubicBezTo>
                  <a:pt x="12149" y="323595"/>
                  <a:pt x="0" y="311446"/>
                  <a:pt x="0" y="296459"/>
                </a:cubicBezTo>
                <a:cubicBezTo>
                  <a:pt x="0" y="281472"/>
                  <a:pt x="12149" y="269323"/>
                  <a:pt x="27136" y="269323"/>
                </a:cubicBezTo>
                <a:close/>
                <a:moveTo>
                  <a:pt x="619195" y="179549"/>
                </a:moveTo>
                <a:cubicBezTo>
                  <a:pt x="634182" y="179549"/>
                  <a:pt x="646331" y="191698"/>
                  <a:pt x="646331" y="206685"/>
                </a:cubicBezTo>
                <a:cubicBezTo>
                  <a:pt x="646331" y="221671"/>
                  <a:pt x="634182" y="233821"/>
                  <a:pt x="619195" y="233821"/>
                </a:cubicBezTo>
                <a:cubicBezTo>
                  <a:pt x="604209" y="233821"/>
                  <a:pt x="592059" y="221671"/>
                  <a:pt x="592059" y="206685"/>
                </a:cubicBezTo>
                <a:cubicBezTo>
                  <a:pt x="592059" y="191698"/>
                  <a:pt x="604209" y="179549"/>
                  <a:pt x="619195" y="179549"/>
                </a:cubicBezTo>
                <a:close/>
                <a:moveTo>
                  <a:pt x="520519" y="179549"/>
                </a:moveTo>
                <a:cubicBezTo>
                  <a:pt x="535505" y="179549"/>
                  <a:pt x="547654" y="191698"/>
                  <a:pt x="547654" y="206685"/>
                </a:cubicBezTo>
                <a:cubicBezTo>
                  <a:pt x="547654" y="221671"/>
                  <a:pt x="535505" y="233821"/>
                  <a:pt x="520519" y="233821"/>
                </a:cubicBezTo>
                <a:cubicBezTo>
                  <a:pt x="505532" y="233821"/>
                  <a:pt x="493383" y="221671"/>
                  <a:pt x="493383" y="206685"/>
                </a:cubicBezTo>
                <a:cubicBezTo>
                  <a:pt x="493383" y="191698"/>
                  <a:pt x="505532" y="179549"/>
                  <a:pt x="520519" y="179549"/>
                </a:cubicBezTo>
                <a:close/>
                <a:moveTo>
                  <a:pt x="421842" y="179549"/>
                </a:moveTo>
                <a:cubicBezTo>
                  <a:pt x="436829" y="179549"/>
                  <a:pt x="448978" y="191698"/>
                  <a:pt x="448978" y="206685"/>
                </a:cubicBezTo>
                <a:cubicBezTo>
                  <a:pt x="448978" y="221671"/>
                  <a:pt x="436829" y="233821"/>
                  <a:pt x="421842" y="233821"/>
                </a:cubicBezTo>
                <a:cubicBezTo>
                  <a:pt x="406856" y="233821"/>
                  <a:pt x="394706" y="221671"/>
                  <a:pt x="394706" y="206685"/>
                </a:cubicBezTo>
                <a:cubicBezTo>
                  <a:pt x="394706" y="191698"/>
                  <a:pt x="406856" y="179549"/>
                  <a:pt x="421842" y="179549"/>
                </a:cubicBezTo>
                <a:close/>
                <a:moveTo>
                  <a:pt x="323166" y="179549"/>
                </a:moveTo>
                <a:cubicBezTo>
                  <a:pt x="338152" y="179549"/>
                  <a:pt x="350301" y="191698"/>
                  <a:pt x="350301" y="206685"/>
                </a:cubicBezTo>
                <a:cubicBezTo>
                  <a:pt x="350301" y="221671"/>
                  <a:pt x="338152" y="233821"/>
                  <a:pt x="323166" y="233821"/>
                </a:cubicBezTo>
                <a:cubicBezTo>
                  <a:pt x="308179" y="233821"/>
                  <a:pt x="296030" y="221671"/>
                  <a:pt x="296030" y="206685"/>
                </a:cubicBezTo>
                <a:cubicBezTo>
                  <a:pt x="296030" y="191698"/>
                  <a:pt x="308179" y="179549"/>
                  <a:pt x="323166" y="179549"/>
                </a:cubicBezTo>
                <a:close/>
                <a:moveTo>
                  <a:pt x="224489" y="179549"/>
                </a:moveTo>
                <a:cubicBezTo>
                  <a:pt x="239475" y="179549"/>
                  <a:pt x="251625" y="191698"/>
                  <a:pt x="251625" y="206685"/>
                </a:cubicBezTo>
                <a:cubicBezTo>
                  <a:pt x="251625" y="221671"/>
                  <a:pt x="239475" y="233821"/>
                  <a:pt x="224489" y="233821"/>
                </a:cubicBezTo>
                <a:cubicBezTo>
                  <a:pt x="209502" y="233821"/>
                  <a:pt x="197353" y="221671"/>
                  <a:pt x="197353" y="206685"/>
                </a:cubicBezTo>
                <a:cubicBezTo>
                  <a:pt x="197353" y="191698"/>
                  <a:pt x="209502" y="179549"/>
                  <a:pt x="224489" y="179549"/>
                </a:cubicBezTo>
                <a:close/>
                <a:moveTo>
                  <a:pt x="125812" y="179549"/>
                </a:moveTo>
                <a:cubicBezTo>
                  <a:pt x="140799" y="179549"/>
                  <a:pt x="152948" y="191698"/>
                  <a:pt x="152948" y="206685"/>
                </a:cubicBezTo>
                <a:cubicBezTo>
                  <a:pt x="152948" y="221671"/>
                  <a:pt x="140799" y="233821"/>
                  <a:pt x="125812" y="233821"/>
                </a:cubicBezTo>
                <a:cubicBezTo>
                  <a:pt x="110826" y="233821"/>
                  <a:pt x="98677" y="221671"/>
                  <a:pt x="98677" y="206685"/>
                </a:cubicBezTo>
                <a:cubicBezTo>
                  <a:pt x="98677" y="191698"/>
                  <a:pt x="110826" y="179549"/>
                  <a:pt x="125812" y="179549"/>
                </a:cubicBezTo>
                <a:close/>
                <a:moveTo>
                  <a:pt x="27136" y="179549"/>
                </a:moveTo>
                <a:cubicBezTo>
                  <a:pt x="42122" y="179549"/>
                  <a:pt x="54272" y="191698"/>
                  <a:pt x="54272" y="206685"/>
                </a:cubicBezTo>
                <a:cubicBezTo>
                  <a:pt x="54272" y="221671"/>
                  <a:pt x="42122" y="233821"/>
                  <a:pt x="27136" y="233821"/>
                </a:cubicBezTo>
                <a:cubicBezTo>
                  <a:pt x="12149" y="233821"/>
                  <a:pt x="0" y="221671"/>
                  <a:pt x="0" y="206685"/>
                </a:cubicBezTo>
                <a:cubicBezTo>
                  <a:pt x="0" y="191698"/>
                  <a:pt x="12149" y="179549"/>
                  <a:pt x="27136" y="179549"/>
                </a:cubicBezTo>
                <a:close/>
                <a:moveTo>
                  <a:pt x="619195" y="89774"/>
                </a:moveTo>
                <a:cubicBezTo>
                  <a:pt x="634182" y="89774"/>
                  <a:pt x="646331" y="101924"/>
                  <a:pt x="646331" y="116910"/>
                </a:cubicBezTo>
                <a:cubicBezTo>
                  <a:pt x="646331" y="131897"/>
                  <a:pt x="634182" y="144046"/>
                  <a:pt x="619195" y="144046"/>
                </a:cubicBezTo>
                <a:cubicBezTo>
                  <a:pt x="604209" y="144046"/>
                  <a:pt x="592059" y="131897"/>
                  <a:pt x="592059" y="116910"/>
                </a:cubicBezTo>
                <a:cubicBezTo>
                  <a:pt x="592059" y="101924"/>
                  <a:pt x="604209" y="89774"/>
                  <a:pt x="619195" y="89774"/>
                </a:cubicBezTo>
                <a:close/>
                <a:moveTo>
                  <a:pt x="520519" y="89774"/>
                </a:moveTo>
                <a:cubicBezTo>
                  <a:pt x="535505" y="89774"/>
                  <a:pt x="547654" y="101924"/>
                  <a:pt x="547654" y="116910"/>
                </a:cubicBezTo>
                <a:cubicBezTo>
                  <a:pt x="547654" y="131897"/>
                  <a:pt x="535505" y="144046"/>
                  <a:pt x="520519" y="144046"/>
                </a:cubicBezTo>
                <a:cubicBezTo>
                  <a:pt x="505532" y="144046"/>
                  <a:pt x="493383" y="131897"/>
                  <a:pt x="493383" y="116910"/>
                </a:cubicBezTo>
                <a:cubicBezTo>
                  <a:pt x="493383" y="101924"/>
                  <a:pt x="505532" y="89774"/>
                  <a:pt x="520519" y="89774"/>
                </a:cubicBezTo>
                <a:close/>
                <a:moveTo>
                  <a:pt x="421842" y="89774"/>
                </a:moveTo>
                <a:cubicBezTo>
                  <a:pt x="436829" y="89774"/>
                  <a:pt x="448978" y="101924"/>
                  <a:pt x="448978" y="116910"/>
                </a:cubicBezTo>
                <a:cubicBezTo>
                  <a:pt x="448978" y="131897"/>
                  <a:pt x="436829" y="144046"/>
                  <a:pt x="421842" y="144046"/>
                </a:cubicBezTo>
                <a:cubicBezTo>
                  <a:pt x="406856" y="144046"/>
                  <a:pt x="394706" y="131897"/>
                  <a:pt x="394706" y="116910"/>
                </a:cubicBezTo>
                <a:cubicBezTo>
                  <a:pt x="394706" y="101924"/>
                  <a:pt x="406856" y="89774"/>
                  <a:pt x="421842" y="89774"/>
                </a:cubicBezTo>
                <a:close/>
                <a:moveTo>
                  <a:pt x="323166" y="89774"/>
                </a:moveTo>
                <a:cubicBezTo>
                  <a:pt x="338152" y="89774"/>
                  <a:pt x="350301" y="101924"/>
                  <a:pt x="350301" y="116910"/>
                </a:cubicBezTo>
                <a:cubicBezTo>
                  <a:pt x="350301" y="131897"/>
                  <a:pt x="338152" y="144046"/>
                  <a:pt x="323166" y="144046"/>
                </a:cubicBezTo>
                <a:cubicBezTo>
                  <a:pt x="308179" y="144046"/>
                  <a:pt x="296030" y="131897"/>
                  <a:pt x="296030" y="116910"/>
                </a:cubicBezTo>
                <a:cubicBezTo>
                  <a:pt x="296030" y="101924"/>
                  <a:pt x="308179" y="89774"/>
                  <a:pt x="323166" y="89774"/>
                </a:cubicBezTo>
                <a:close/>
                <a:moveTo>
                  <a:pt x="224489" y="89774"/>
                </a:moveTo>
                <a:cubicBezTo>
                  <a:pt x="239475" y="89774"/>
                  <a:pt x="251625" y="101924"/>
                  <a:pt x="251625" y="116910"/>
                </a:cubicBezTo>
                <a:cubicBezTo>
                  <a:pt x="251625" y="131897"/>
                  <a:pt x="239475" y="144046"/>
                  <a:pt x="224489" y="144046"/>
                </a:cubicBezTo>
                <a:cubicBezTo>
                  <a:pt x="209502" y="144046"/>
                  <a:pt x="197353" y="131897"/>
                  <a:pt x="197353" y="116910"/>
                </a:cubicBezTo>
                <a:cubicBezTo>
                  <a:pt x="197353" y="101924"/>
                  <a:pt x="209502" y="89774"/>
                  <a:pt x="224489" y="89774"/>
                </a:cubicBezTo>
                <a:close/>
                <a:moveTo>
                  <a:pt x="125812" y="89774"/>
                </a:moveTo>
                <a:cubicBezTo>
                  <a:pt x="140799" y="89774"/>
                  <a:pt x="152948" y="101924"/>
                  <a:pt x="152948" y="116910"/>
                </a:cubicBezTo>
                <a:cubicBezTo>
                  <a:pt x="152948" y="131897"/>
                  <a:pt x="140799" y="144046"/>
                  <a:pt x="125812" y="144046"/>
                </a:cubicBezTo>
                <a:cubicBezTo>
                  <a:pt x="110826" y="144046"/>
                  <a:pt x="98677" y="131897"/>
                  <a:pt x="98677" y="116910"/>
                </a:cubicBezTo>
                <a:cubicBezTo>
                  <a:pt x="98677" y="101924"/>
                  <a:pt x="110826" y="89774"/>
                  <a:pt x="125812" y="89774"/>
                </a:cubicBezTo>
                <a:close/>
                <a:moveTo>
                  <a:pt x="27136" y="89774"/>
                </a:moveTo>
                <a:cubicBezTo>
                  <a:pt x="42122" y="89774"/>
                  <a:pt x="54272" y="101924"/>
                  <a:pt x="54272" y="116910"/>
                </a:cubicBezTo>
                <a:cubicBezTo>
                  <a:pt x="54272" y="131897"/>
                  <a:pt x="42122" y="144046"/>
                  <a:pt x="27136" y="144046"/>
                </a:cubicBezTo>
                <a:cubicBezTo>
                  <a:pt x="12149" y="144046"/>
                  <a:pt x="0" y="131897"/>
                  <a:pt x="0" y="116910"/>
                </a:cubicBezTo>
                <a:cubicBezTo>
                  <a:pt x="0" y="101924"/>
                  <a:pt x="12149" y="89774"/>
                  <a:pt x="27136" y="89774"/>
                </a:cubicBezTo>
                <a:close/>
                <a:moveTo>
                  <a:pt x="619195" y="0"/>
                </a:moveTo>
                <a:cubicBezTo>
                  <a:pt x="634182" y="0"/>
                  <a:pt x="646331" y="12149"/>
                  <a:pt x="646331" y="27136"/>
                </a:cubicBezTo>
                <a:cubicBezTo>
                  <a:pt x="646331" y="42123"/>
                  <a:pt x="634182" y="54272"/>
                  <a:pt x="619195" y="54272"/>
                </a:cubicBezTo>
                <a:cubicBezTo>
                  <a:pt x="604209" y="54272"/>
                  <a:pt x="592059" y="42123"/>
                  <a:pt x="592059" y="27136"/>
                </a:cubicBezTo>
                <a:cubicBezTo>
                  <a:pt x="592059" y="12149"/>
                  <a:pt x="604209" y="0"/>
                  <a:pt x="619195" y="0"/>
                </a:cubicBezTo>
                <a:close/>
                <a:moveTo>
                  <a:pt x="520519" y="0"/>
                </a:moveTo>
                <a:cubicBezTo>
                  <a:pt x="535505" y="0"/>
                  <a:pt x="547654" y="12149"/>
                  <a:pt x="547654" y="27136"/>
                </a:cubicBezTo>
                <a:cubicBezTo>
                  <a:pt x="547654" y="42123"/>
                  <a:pt x="535505" y="54272"/>
                  <a:pt x="520519" y="54272"/>
                </a:cubicBezTo>
                <a:cubicBezTo>
                  <a:pt x="505532" y="54272"/>
                  <a:pt x="493383" y="42123"/>
                  <a:pt x="493383" y="27136"/>
                </a:cubicBezTo>
                <a:cubicBezTo>
                  <a:pt x="493383" y="12149"/>
                  <a:pt x="505532" y="0"/>
                  <a:pt x="520519" y="0"/>
                </a:cubicBezTo>
                <a:close/>
                <a:moveTo>
                  <a:pt x="421842" y="0"/>
                </a:moveTo>
                <a:cubicBezTo>
                  <a:pt x="436829" y="0"/>
                  <a:pt x="448978" y="12149"/>
                  <a:pt x="448978" y="27136"/>
                </a:cubicBezTo>
                <a:cubicBezTo>
                  <a:pt x="448978" y="42123"/>
                  <a:pt x="436829" y="54272"/>
                  <a:pt x="421842" y="54272"/>
                </a:cubicBezTo>
                <a:cubicBezTo>
                  <a:pt x="406856" y="54272"/>
                  <a:pt x="394706" y="42123"/>
                  <a:pt x="394706" y="27136"/>
                </a:cubicBezTo>
                <a:cubicBezTo>
                  <a:pt x="394706" y="12149"/>
                  <a:pt x="406856" y="0"/>
                  <a:pt x="421842" y="0"/>
                </a:cubicBezTo>
                <a:close/>
                <a:moveTo>
                  <a:pt x="323166" y="0"/>
                </a:moveTo>
                <a:cubicBezTo>
                  <a:pt x="338152" y="0"/>
                  <a:pt x="350301" y="12149"/>
                  <a:pt x="350301" y="27136"/>
                </a:cubicBezTo>
                <a:cubicBezTo>
                  <a:pt x="350301" y="42123"/>
                  <a:pt x="338152" y="54272"/>
                  <a:pt x="323166" y="54272"/>
                </a:cubicBezTo>
                <a:cubicBezTo>
                  <a:pt x="308179" y="54272"/>
                  <a:pt x="296030" y="42123"/>
                  <a:pt x="296030" y="27136"/>
                </a:cubicBezTo>
                <a:cubicBezTo>
                  <a:pt x="296030" y="12149"/>
                  <a:pt x="308179" y="0"/>
                  <a:pt x="323166" y="0"/>
                </a:cubicBezTo>
                <a:close/>
                <a:moveTo>
                  <a:pt x="224489" y="0"/>
                </a:moveTo>
                <a:cubicBezTo>
                  <a:pt x="239475" y="0"/>
                  <a:pt x="251625" y="12149"/>
                  <a:pt x="251625" y="27136"/>
                </a:cubicBezTo>
                <a:cubicBezTo>
                  <a:pt x="251625" y="42123"/>
                  <a:pt x="239475" y="54272"/>
                  <a:pt x="224489" y="54272"/>
                </a:cubicBezTo>
                <a:cubicBezTo>
                  <a:pt x="209502" y="54272"/>
                  <a:pt x="197353" y="42123"/>
                  <a:pt x="197353" y="27136"/>
                </a:cubicBezTo>
                <a:cubicBezTo>
                  <a:pt x="197353" y="12149"/>
                  <a:pt x="209502" y="0"/>
                  <a:pt x="224489" y="0"/>
                </a:cubicBezTo>
                <a:close/>
                <a:moveTo>
                  <a:pt x="125812" y="0"/>
                </a:moveTo>
                <a:cubicBezTo>
                  <a:pt x="140799" y="0"/>
                  <a:pt x="152948" y="12149"/>
                  <a:pt x="152948" y="27136"/>
                </a:cubicBezTo>
                <a:cubicBezTo>
                  <a:pt x="152948" y="42123"/>
                  <a:pt x="140799" y="54272"/>
                  <a:pt x="125812" y="54272"/>
                </a:cubicBezTo>
                <a:cubicBezTo>
                  <a:pt x="110826" y="54272"/>
                  <a:pt x="98677" y="42123"/>
                  <a:pt x="98677" y="27136"/>
                </a:cubicBezTo>
                <a:cubicBezTo>
                  <a:pt x="98677" y="12149"/>
                  <a:pt x="110826" y="0"/>
                  <a:pt x="125812" y="0"/>
                </a:cubicBezTo>
                <a:close/>
                <a:moveTo>
                  <a:pt x="27136" y="0"/>
                </a:moveTo>
                <a:cubicBezTo>
                  <a:pt x="42122" y="0"/>
                  <a:pt x="54272" y="12149"/>
                  <a:pt x="54272" y="27136"/>
                </a:cubicBezTo>
                <a:cubicBezTo>
                  <a:pt x="54272" y="42123"/>
                  <a:pt x="42122" y="54272"/>
                  <a:pt x="27136" y="54272"/>
                </a:cubicBezTo>
                <a:cubicBezTo>
                  <a:pt x="12149" y="54272"/>
                  <a:pt x="0" y="42123"/>
                  <a:pt x="0" y="27136"/>
                </a:cubicBezTo>
                <a:cubicBezTo>
                  <a:pt x="0" y="12149"/>
                  <a:pt x="12149" y="0"/>
                  <a:pt x="27136" y="0"/>
                </a:cubicBezTo>
                <a:close/>
              </a:path>
            </a:pathLst>
          </a:custGeom>
          <a:gradFill>
            <a:gsLst>
              <a:gs pos="0">
                <a:srgbClr val="2E3AFF">
                  <a:alpha val="20000"/>
                </a:srgbClr>
              </a:gs>
              <a:gs pos="100000">
                <a:srgbClr val="008CFB">
                  <a:alpha val="5000"/>
                </a:srgbClr>
              </a:gs>
            </a:gsLst>
            <a:lin ang="2700000" scaled="1"/>
          </a:gradFill>
          <a:ln>
            <a:noFill/>
          </a:ln>
        </p:spPr>
        <p:txBody>
          <a:bodyPr wrap="square" anchor="ctr"/>
          <a:lstStyle>
            <a:lvl1pPr marL="0" lvl="0" algn="l" defTabSz="914400">
              <a:defRPr sz="1800" kern="1200">
                <a:solidFill>
                  <a:schemeClr val="tx1"/>
                </a:solidFill>
                <a:latin typeface="等线"/>
                <a:ea typeface="等线"/>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a:lstStyle>
          <a:p>
            <a:pPr algn="ctr"/>
            <a:endParaRPr lang="zh-CN" altLang="en-US">
              <a:solidFill>
                <a:schemeClr val="lt1"/>
              </a:solidFill>
            </a:endParaRPr>
          </a:p>
        </p:txBody>
      </p:sp>
      <p:sp>
        <p:nvSpPr>
          <p:cNvPr id="26" name="文本框 25"/>
          <p:cNvSpPr txBox="1"/>
          <p:nvPr/>
        </p:nvSpPr>
        <p:spPr>
          <a:xfrm>
            <a:off x="612415" y="1940626"/>
            <a:ext cx="4051300" cy="361950"/>
          </a:xfrm>
          <a:prstGeom prst="rect">
            <a:avLst/>
          </a:prstGeom>
          <a:ln w="12700">
            <a:prstDash val="solid"/>
          </a:ln>
        </p:spPr>
        <p:txBody>
          <a:bodyPr>
            <a:spAutoFit/>
          </a:bodyPr>
          <a:lstStyle/>
          <a:p>
            <a:pPr lvl="0"/>
            <a:r>
              <a:rPr lang="zh-CN" altLang="zh-CN" b="1">
                <a:latin typeface="微软雅黑"/>
                <a:ea typeface="微软雅黑"/>
              </a:rPr>
              <a:t>等错误率</a:t>
            </a:r>
            <a:r>
              <a:rPr lang="en-US" altLang="en-US" b="1">
                <a:latin typeface="微软雅黑"/>
                <a:ea typeface="微软雅黑"/>
              </a:rPr>
              <a:t> EER </a:t>
            </a:r>
            <a:r>
              <a:rPr lang="zh-CN" altLang="zh-CN" b="1">
                <a:latin typeface="微软雅黑"/>
                <a:ea typeface="微软雅黑"/>
              </a:rPr>
              <a:t>（</a:t>
            </a:r>
            <a:r>
              <a:rPr lang="en-US" altLang="en-US" b="1">
                <a:latin typeface="微软雅黑"/>
                <a:ea typeface="微软雅黑"/>
              </a:rPr>
              <a:t>Equal Error Rate</a:t>
            </a:r>
            <a:r>
              <a:rPr lang="zh-CN" altLang="zh-CN" b="1">
                <a:latin typeface="微软雅黑"/>
                <a:ea typeface="微软雅黑"/>
              </a:rPr>
              <a:t>）</a:t>
            </a:r>
            <a:r>
              <a:rPr lang="en-US" altLang="en-US">
                <a:latin typeface="微软雅黑"/>
                <a:ea typeface="微软雅黑"/>
              </a:rPr>
              <a:t> </a:t>
            </a:r>
          </a:p>
        </p:txBody>
      </p:sp>
      <p:sp>
        <p:nvSpPr>
          <p:cNvPr id="27" name="文本框 26"/>
          <p:cNvSpPr txBox="1"/>
          <p:nvPr/>
        </p:nvSpPr>
        <p:spPr>
          <a:xfrm>
            <a:off x="525727" y="4111640"/>
            <a:ext cx="5570337" cy="361950"/>
          </a:xfrm>
          <a:prstGeom prst="rect">
            <a:avLst/>
          </a:prstGeom>
          <a:ln w="12700">
            <a:prstDash val="solid"/>
          </a:ln>
        </p:spPr>
        <p:txBody>
          <a:bodyPr>
            <a:spAutoFit/>
          </a:bodyPr>
          <a:lstStyle/>
          <a:p>
            <a:pPr lvl="0"/>
            <a:r>
              <a:rPr lang="en-US" altLang="en-US" b="1" dirty="0" err="1">
                <a:latin typeface="微软雅黑"/>
                <a:ea typeface="微软雅黑"/>
              </a:rPr>
              <a:t>MinDCF</a:t>
            </a:r>
            <a:r>
              <a:rPr lang="en-US" altLang="en-US" b="1" dirty="0">
                <a:latin typeface="微软雅黑"/>
                <a:ea typeface="微软雅黑"/>
              </a:rPr>
              <a:t> </a:t>
            </a:r>
            <a:r>
              <a:rPr lang="zh-CN" altLang="zh-CN" b="1" dirty="0">
                <a:latin typeface="微软雅黑"/>
                <a:ea typeface="微软雅黑"/>
              </a:rPr>
              <a:t>（</a:t>
            </a:r>
            <a:r>
              <a:rPr lang="en-US" altLang="en-US" b="1" dirty="0">
                <a:latin typeface="微软雅黑"/>
                <a:ea typeface="微软雅黑"/>
              </a:rPr>
              <a:t>minimum detection cost function</a:t>
            </a:r>
            <a:r>
              <a:rPr lang="zh-CN" altLang="zh-CN" b="1" dirty="0">
                <a:latin typeface="微软雅黑"/>
                <a:ea typeface="微软雅黑"/>
              </a:rPr>
              <a:t>）</a:t>
            </a:r>
          </a:p>
        </p:txBody>
      </p:sp>
      <p:sp>
        <p:nvSpPr>
          <p:cNvPr id="28" name="菱形 27"/>
          <p:cNvSpPr/>
          <p:nvPr/>
        </p:nvSpPr>
        <p:spPr>
          <a:xfrm>
            <a:off x="6096064" y="1294206"/>
            <a:ext cx="335052" cy="366655"/>
          </a:xfrm>
          <a:prstGeom prst="diamond">
            <a:avLst/>
          </a:prstGeom>
          <a:solidFill>
            <a:srgbClr val="1468FC"/>
          </a:solidFill>
          <a:ln w="12700">
            <a:solidFill>
              <a:srgbClr val="5C5C5C"/>
            </a:solidFill>
            <a:prstDash val="solid"/>
          </a:ln>
        </p:spPr>
        <p:txBody>
          <a:bodyPr anchor="ctr"/>
          <a:lstStyle/>
          <a:p>
            <a:pPr algn="ctr"/>
            <a:endParaRPr/>
          </a:p>
        </p:txBody>
      </p:sp>
      <p:sp>
        <p:nvSpPr>
          <p:cNvPr id="29" name="文本框 28"/>
          <p:cNvSpPr txBox="1"/>
          <p:nvPr/>
        </p:nvSpPr>
        <p:spPr>
          <a:xfrm>
            <a:off x="6523054" y="1324963"/>
            <a:ext cx="2260600" cy="369332"/>
          </a:xfrm>
          <a:prstGeom prst="rect">
            <a:avLst/>
          </a:prstGeom>
          <a:ln w="12700">
            <a:prstDash val="solid"/>
          </a:ln>
        </p:spPr>
        <p:txBody>
          <a:bodyPr>
            <a:spAutoFit/>
          </a:bodyPr>
          <a:lstStyle/>
          <a:p>
            <a:pPr lvl="0"/>
            <a:r>
              <a:rPr lang="zh-CN" altLang="en-US" b="1">
                <a:solidFill>
                  <a:srgbClr val="1468FC"/>
                </a:solidFill>
                <a:latin typeface="微软雅黑"/>
                <a:ea typeface="微软雅黑"/>
              </a:rPr>
              <a:t>各</a:t>
            </a:r>
            <a:r>
              <a:rPr lang="zh-CN" altLang="zh-CN" b="1">
                <a:solidFill>
                  <a:srgbClr val="1468FC"/>
                </a:solidFill>
                <a:latin typeface="微软雅黑"/>
                <a:ea typeface="微软雅黑"/>
              </a:rPr>
              <a:t>模型测试表现</a:t>
            </a:r>
          </a:p>
        </p:txBody>
      </p:sp>
      <p:graphicFrame>
        <p:nvGraphicFramePr>
          <p:cNvPr id="30" name="表格 29"/>
          <p:cNvGraphicFramePr/>
          <p:nvPr>
            <p:extLst>
              <p:ext uri="{D42A27DB-BD31-4B8C-83A1-F6EECF244321}">
                <p14:modId xmlns:p14="http://schemas.microsoft.com/office/powerpoint/2010/main" val="1260464397"/>
              </p:ext>
            </p:extLst>
          </p:nvPr>
        </p:nvGraphicFramePr>
        <p:xfrm>
          <a:off x="6243484" y="2028327"/>
          <a:ext cx="5788859" cy="2501900"/>
        </p:xfrm>
        <a:graphic>
          <a:graphicData uri="http://schemas.openxmlformats.org/drawingml/2006/table">
            <a:tbl>
              <a:tblPr>
                <a:tableStyleId>{58542034-FE4F-4ADA-92B8-4CA66D0F0DF3}</a:tableStyleId>
              </a:tblPr>
              <a:tblGrid>
                <a:gridCol w="1767068">
                  <a:extLst>
                    <a:ext uri="{9D8B030D-6E8A-4147-A177-3AD203B41FA5}">
                      <a16:colId xmlns:a16="http://schemas.microsoft.com/office/drawing/2014/main" val="20000"/>
                    </a:ext>
                  </a:extLst>
                </a:gridCol>
                <a:gridCol w="208280">
                  <a:extLst>
                    <a:ext uri="{9D8B030D-6E8A-4147-A177-3AD203B41FA5}">
                      <a16:colId xmlns:a16="http://schemas.microsoft.com/office/drawing/2014/main" val="20001"/>
                    </a:ext>
                  </a:extLst>
                </a:gridCol>
                <a:gridCol w="208280">
                  <a:extLst>
                    <a:ext uri="{9D8B030D-6E8A-4147-A177-3AD203B41FA5}">
                      <a16:colId xmlns:a16="http://schemas.microsoft.com/office/drawing/2014/main" val="20002"/>
                    </a:ext>
                  </a:extLst>
                </a:gridCol>
                <a:gridCol w="1653390">
                  <a:extLst>
                    <a:ext uri="{9D8B030D-6E8A-4147-A177-3AD203B41FA5}">
                      <a16:colId xmlns:a16="http://schemas.microsoft.com/office/drawing/2014/main" val="20003"/>
                    </a:ext>
                  </a:extLst>
                </a:gridCol>
                <a:gridCol w="420350">
                  <a:extLst>
                    <a:ext uri="{9D8B030D-6E8A-4147-A177-3AD203B41FA5}">
                      <a16:colId xmlns:a16="http://schemas.microsoft.com/office/drawing/2014/main" val="20004"/>
                    </a:ext>
                  </a:extLst>
                </a:gridCol>
                <a:gridCol w="1233041">
                  <a:extLst>
                    <a:ext uri="{9D8B030D-6E8A-4147-A177-3AD203B41FA5}">
                      <a16:colId xmlns:a16="http://schemas.microsoft.com/office/drawing/2014/main" val="20005"/>
                    </a:ext>
                  </a:extLst>
                </a:gridCol>
                <a:gridCol w="298450">
                  <a:extLst>
                    <a:ext uri="{9D8B030D-6E8A-4147-A177-3AD203B41FA5}">
                      <a16:colId xmlns:a16="http://schemas.microsoft.com/office/drawing/2014/main" val="20006"/>
                    </a:ext>
                  </a:extLst>
                </a:gridCol>
              </a:tblGrid>
              <a:tr h="469900">
                <a:tc>
                  <a:txBody>
                    <a:bodyPr/>
                    <a:lstStyle/>
                    <a:p>
                      <a:pPr lvl="0" algn="ctr"/>
                      <a:r>
                        <a:rPr lang="en-US" altLang="en-US" dirty="0"/>
                        <a:t>   </a:t>
                      </a:r>
                      <a:r>
                        <a:rPr lang="en-US" altLang="en-US" b="1" dirty="0">
                          <a:latin typeface="微软雅黑"/>
                          <a:ea typeface="微软雅黑"/>
                        </a:rPr>
                        <a:t>Model</a:t>
                      </a:r>
                      <a:r>
                        <a:rPr lang="en-US" altLang="en-US" dirty="0"/>
                        <a:t>                                       </a:t>
                      </a:r>
                    </a:p>
                  </a:txBody>
                  <a:tcPr anchor="ctr">
                    <a:lnL>
                      <a:solidFill>
                        <a:srgbClr val="FFFFFF"/>
                      </a:solidFill>
                    </a:lnL>
                    <a:lnR>
                      <a:noFill/>
                    </a:lnR>
                  </a:tcPr>
                </a:tc>
                <a:tc>
                  <a:txBody>
                    <a:bodyPr/>
                    <a:lstStyle/>
                    <a:p>
                      <a:endParaRPr/>
                    </a:p>
                  </a:txBody>
                  <a:tcPr>
                    <a:lnL>
                      <a:noFill/>
                    </a:lnL>
                    <a:lnR>
                      <a:noFill/>
                    </a:lnR>
                  </a:tcPr>
                </a:tc>
                <a:tc>
                  <a:txBody>
                    <a:bodyPr/>
                    <a:lstStyle/>
                    <a:p>
                      <a:pPr lvl="0"/>
                      <a:endParaRPr lang="zh-CN" altLang="zh-CN"/>
                    </a:p>
                  </a:txBody>
                  <a:tcPr anchor="ctr">
                    <a:lnL>
                      <a:noFill/>
                    </a:lnL>
                    <a:lnR>
                      <a:noFill/>
                    </a:lnR>
                  </a:tcPr>
                </a:tc>
                <a:tc>
                  <a:txBody>
                    <a:bodyPr/>
                    <a:lstStyle/>
                    <a:p>
                      <a:pPr lvl="0" algn="ctr"/>
                      <a:r>
                        <a:rPr lang="en-US" altLang="en-US" b="1">
                          <a:latin typeface="微软雅黑"/>
                          <a:ea typeface="微软雅黑"/>
                        </a:rPr>
                        <a:t>    EER</a:t>
                      </a:r>
                      <a:r>
                        <a:rPr lang="zh-CN" altLang="zh-CN" b="1">
                          <a:latin typeface="微软雅黑"/>
                          <a:ea typeface="微软雅黑"/>
                        </a:rPr>
                        <a:t>（</a:t>
                      </a:r>
                      <a:r>
                        <a:rPr lang="en-US" altLang="en-US" b="1">
                          <a:latin typeface="微软雅黑"/>
                          <a:ea typeface="微软雅黑"/>
                        </a:rPr>
                        <a:t>%</a:t>
                      </a:r>
                      <a:r>
                        <a:rPr lang="zh-CN" altLang="zh-CN" b="1">
                          <a:latin typeface="微软雅黑"/>
                          <a:ea typeface="微软雅黑"/>
                        </a:rPr>
                        <a:t>）</a:t>
                      </a:r>
                      <a:r>
                        <a:rPr lang="en-US" altLang="en-US"/>
                        <a:t>          </a:t>
                      </a:r>
                    </a:p>
                  </a:txBody>
                  <a:tcPr anchor="ctr">
                    <a:lnL>
                      <a:noFill/>
                    </a:lnL>
                    <a:lnR>
                      <a:noFill/>
                    </a:lnR>
                  </a:tcPr>
                </a:tc>
                <a:tc>
                  <a:txBody>
                    <a:bodyPr/>
                    <a:lstStyle/>
                    <a:p>
                      <a:endParaRPr/>
                    </a:p>
                  </a:txBody>
                  <a:tcPr anchor="ctr">
                    <a:lnL>
                      <a:noFill/>
                    </a:lnL>
                    <a:lnR>
                      <a:noFill/>
                    </a:lnR>
                  </a:tcPr>
                </a:tc>
                <a:tc>
                  <a:txBody>
                    <a:bodyPr/>
                    <a:lstStyle/>
                    <a:p>
                      <a:pPr lvl="0" algn="ctr"/>
                      <a:r>
                        <a:rPr lang="en-US" altLang="en-US"/>
                        <a:t> </a:t>
                      </a:r>
                      <a:r>
                        <a:rPr lang="en-US" altLang="en-US" b="1">
                          <a:latin typeface="微软雅黑"/>
                          <a:ea typeface="微软雅黑"/>
                        </a:rPr>
                        <a:t>minDCF</a:t>
                      </a:r>
                    </a:p>
                  </a:txBody>
                  <a:tcPr anchor="ctr">
                    <a:lnL>
                      <a:noFill/>
                    </a:lnL>
                    <a:lnR>
                      <a:noFill/>
                    </a:lnR>
                  </a:tcPr>
                </a:tc>
                <a:tc>
                  <a:txBody>
                    <a:bodyPr/>
                    <a:lstStyle/>
                    <a:p>
                      <a:endParaRPr/>
                    </a:p>
                  </a:txBody>
                  <a:tcPr>
                    <a:lnL>
                      <a:noFill/>
                    </a:lnL>
                    <a:lnR>
                      <a:noFill/>
                    </a:lnR>
                  </a:tcPr>
                </a:tc>
                <a:extLst>
                  <a:ext uri="{0D108BD9-81ED-4DB2-BD59-A6C34878D82A}">
                    <a16:rowId xmlns:a16="http://schemas.microsoft.com/office/drawing/2014/main" val="10000"/>
                  </a:ext>
                </a:extLst>
              </a:tr>
              <a:tr h="584200">
                <a:tc>
                  <a:txBody>
                    <a:bodyPr/>
                    <a:lstStyle/>
                    <a:p>
                      <a:pPr lvl="0" algn="ctr"/>
                      <a:r>
                        <a:rPr lang="en-US" altLang="en-US" b="1" dirty="0"/>
                        <a:t> X</a:t>
                      </a:r>
                      <a:r>
                        <a:rPr lang="en-US" altLang="en-US" b="1" dirty="0">
                          <a:latin typeface="微软雅黑"/>
                          <a:ea typeface="微软雅黑"/>
                        </a:rPr>
                        <a:t>-</a:t>
                      </a:r>
                      <a:r>
                        <a:rPr lang="en-US" altLang="en-US" b="0" dirty="0">
                          <a:latin typeface="微软雅黑"/>
                          <a:ea typeface="微软雅黑"/>
                        </a:rPr>
                        <a:t>vect</a:t>
                      </a:r>
                      <a:r>
                        <a:rPr lang="en-US" altLang="en-US" dirty="0">
                          <a:latin typeface="微软雅黑"/>
                          <a:ea typeface="微软雅黑"/>
                        </a:rPr>
                        <a:t>or</a:t>
                      </a:r>
                    </a:p>
                  </a:txBody>
                  <a:tcPr anchor="ctr">
                    <a:lnL>
                      <a:solidFill>
                        <a:srgbClr val="FFFFFF"/>
                      </a:solidFill>
                    </a:lnL>
                    <a:lnR>
                      <a:noFill/>
                    </a:lnR>
                  </a:tcPr>
                </a:tc>
                <a:tc>
                  <a:txBody>
                    <a:bodyPr/>
                    <a:lstStyle/>
                    <a:p>
                      <a:endParaRPr/>
                    </a:p>
                  </a:txBody>
                  <a:tcPr>
                    <a:lnL>
                      <a:noFill/>
                    </a:lnL>
                    <a:lnR>
                      <a:noFill/>
                    </a:lnR>
                  </a:tcPr>
                </a:tc>
                <a:tc>
                  <a:txBody>
                    <a:bodyPr/>
                    <a:lstStyle/>
                    <a:p>
                      <a:pPr lvl="0"/>
                      <a:r>
                        <a:rPr lang="en-US" altLang="en-US"/>
                        <a:t>           </a:t>
                      </a:r>
                    </a:p>
                  </a:txBody>
                  <a:tcPr>
                    <a:lnL>
                      <a:noFill/>
                    </a:lnL>
                    <a:lnR>
                      <a:noFill/>
                    </a:lnR>
                  </a:tcPr>
                </a:tc>
                <a:tc>
                  <a:txBody>
                    <a:bodyPr/>
                    <a:lstStyle/>
                    <a:p>
                      <a:pPr lvl="0" algn="ctr"/>
                      <a:r>
                        <a:rPr lang="en-US" altLang="en-US">
                          <a:latin typeface="微软雅黑"/>
                          <a:ea typeface="微软雅黑"/>
                        </a:rPr>
                        <a:t>4.17</a:t>
                      </a:r>
                    </a:p>
                  </a:txBody>
                  <a:tcPr anchor="ctr">
                    <a:lnL>
                      <a:noFill/>
                    </a:lnL>
                    <a:lnR>
                      <a:noFill/>
                    </a:lnR>
                  </a:tcPr>
                </a:tc>
                <a:tc>
                  <a:txBody>
                    <a:bodyPr/>
                    <a:lstStyle/>
                    <a:p>
                      <a:endParaRPr/>
                    </a:p>
                  </a:txBody>
                  <a:tcPr>
                    <a:lnL>
                      <a:noFill/>
                    </a:lnL>
                    <a:lnR>
                      <a:noFill/>
                    </a:lnR>
                  </a:tcPr>
                </a:tc>
                <a:tc>
                  <a:txBody>
                    <a:bodyPr/>
                    <a:lstStyle/>
                    <a:p>
                      <a:pPr lvl="0" algn="ctr"/>
                      <a:r>
                        <a:rPr lang="en-US" altLang="en-US">
                          <a:latin typeface="微软雅黑"/>
                          <a:ea typeface="微软雅黑"/>
                        </a:rPr>
                        <a:t>0.2601</a:t>
                      </a:r>
                    </a:p>
                  </a:txBody>
                  <a:tcPr anchor="ctr">
                    <a:lnL>
                      <a:noFill/>
                    </a:lnL>
                    <a:lnR>
                      <a:noFill/>
                    </a:lnR>
                  </a:tcPr>
                </a:tc>
                <a:tc>
                  <a:txBody>
                    <a:bodyPr/>
                    <a:lstStyle/>
                    <a:p>
                      <a:endParaRPr/>
                    </a:p>
                  </a:txBody>
                  <a:tcPr>
                    <a:lnL>
                      <a:noFill/>
                    </a:lnL>
                    <a:lnR>
                      <a:noFill/>
                    </a:lnR>
                  </a:tcPr>
                </a:tc>
                <a:extLst>
                  <a:ext uri="{0D108BD9-81ED-4DB2-BD59-A6C34878D82A}">
                    <a16:rowId xmlns:a16="http://schemas.microsoft.com/office/drawing/2014/main" val="10001"/>
                  </a:ext>
                </a:extLst>
              </a:tr>
              <a:tr h="673100">
                <a:tc>
                  <a:txBody>
                    <a:bodyPr/>
                    <a:lstStyle/>
                    <a:p>
                      <a:pPr lvl="0" algn="ctr"/>
                      <a:r>
                        <a:rPr lang="en-US" altLang="en-US" dirty="0"/>
                        <a:t> </a:t>
                      </a:r>
                      <a:r>
                        <a:rPr lang="en-US" altLang="en-US" dirty="0">
                          <a:latin typeface="微软雅黑"/>
                          <a:ea typeface="微软雅黑"/>
                        </a:rPr>
                        <a:t>Res</a:t>
                      </a:r>
                      <a:r>
                        <a:rPr lang="en-US" altLang="zh-CN" dirty="0">
                          <a:latin typeface="微软雅黑"/>
                          <a:ea typeface="微软雅黑"/>
                        </a:rPr>
                        <a:t>n</a:t>
                      </a:r>
                      <a:r>
                        <a:rPr lang="en-US" altLang="en-US" dirty="0">
                          <a:latin typeface="微软雅黑"/>
                          <a:ea typeface="微软雅黑"/>
                        </a:rPr>
                        <a:t>et34</a:t>
                      </a:r>
                    </a:p>
                  </a:txBody>
                  <a:tcPr anchor="ctr">
                    <a:lnL>
                      <a:solidFill>
                        <a:srgbClr val="FFFFFF"/>
                      </a:solidFill>
                    </a:lnL>
                    <a:lnR>
                      <a:noFill/>
                    </a:lnR>
                  </a:tcPr>
                </a:tc>
                <a:tc>
                  <a:txBody>
                    <a:bodyPr/>
                    <a:lstStyle/>
                    <a:p>
                      <a:endParaRPr/>
                    </a:p>
                  </a:txBody>
                  <a:tcPr>
                    <a:lnL>
                      <a:noFill/>
                    </a:lnL>
                    <a:lnR>
                      <a:noFill/>
                    </a:lnR>
                  </a:tcPr>
                </a:tc>
                <a:tc>
                  <a:txBody>
                    <a:bodyPr/>
                    <a:lstStyle/>
                    <a:p>
                      <a:endParaRPr/>
                    </a:p>
                  </a:txBody>
                  <a:tcPr>
                    <a:lnL>
                      <a:noFill/>
                    </a:lnL>
                    <a:lnR>
                      <a:noFill/>
                    </a:lnR>
                  </a:tcPr>
                </a:tc>
                <a:tc>
                  <a:txBody>
                    <a:bodyPr/>
                    <a:lstStyle/>
                    <a:p>
                      <a:pPr lvl="0" algn="ctr"/>
                      <a:r>
                        <a:rPr lang="en-US" altLang="en-US">
                          <a:latin typeface="微软雅黑"/>
                          <a:ea typeface="微软雅黑"/>
                        </a:rPr>
                        <a:t>4.45</a:t>
                      </a:r>
                    </a:p>
                  </a:txBody>
                  <a:tcPr anchor="ctr">
                    <a:lnL>
                      <a:noFill/>
                    </a:lnL>
                    <a:lnR>
                      <a:noFill/>
                    </a:lnR>
                  </a:tcPr>
                </a:tc>
                <a:tc>
                  <a:txBody>
                    <a:bodyPr/>
                    <a:lstStyle/>
                    <a:p>
                      <a:endParaRPr/>
                    </a:p>
                  </a:txBody>
                  <a:tcPr>
                    <a:lnL>
                      <a:noFill/>
                    </a:lnL>
                    <a:lnR>
                      <a:noFill/>
                    </a:lnR>
                  </a:tcPr>
                </a:tc>
                <a:tc>
                  <a:txBody>
                    <a:bodyPr/>
                    <a:lstStyle/>
                    <a:p>
                      <a:pPr lvl="0" algn="ctr"/>
                      <a:r>
                        <a:rPr lang="en-US" altLang="en-US">
                          <a:latin typeface="微软雅黑"/>
                          <a:ea typeface="微软雅黑"/>
                        </a:rPr>
                        <a:t>0.2765</a:t>
                      </a:r>
                    </a:p>
                  </a:txBody>
                  <a:tcPr anchor="ctr">
                    <a:lnL>
                      <a:noFill/>
                    </a:lnL>
                    <a:lnR>
                      <a:noFill/>
                    </a:lnR>
                  </a:tcPr>
                </a:tc>
                <a:tc>
                  <a:txBody>
                    <a:bodyPr/>
                    <a:lstStyle/>
                    <a:p>
                      <a:endParaRPr/>
                    </a:p>
                  </a:txBody>
                  <a:tcPr>
                    <a:lnL>
                      <a:noFill/>
                    </a:lnL>
                    <a:lnR>
                      <a:noFill/>
                    </a:lnR>
                  </a:tcPr>
                </a:tc>
                <a:extLst>
                  <a:ext uri="{0D108BD9-81ED-4DB2-BD59-A6C34878D82A}">
                    <a16:rowId xmlns:a16="http://schemas.microsoft.com/office/drawing/2014/main" val="10002"/>
                  </a:ext>
                </a:extLst>
              </a:tr>
              <a:tr h="774700">
                <a:tc>
                  <a:txBody>
                    <a:bodyPr/>
                    <a:lstStyle/>
                    <a:p>
                      <a:pPr lvl="0" algn="ctr"/>
                      <a:r>
                        <a:rPr lang="en-US" altLang="en-US" dirty="0" err="1">
                          <a:latin typeface="微软雅黑"/>
                          <a:ea typeface="微软雅黑"/>
                        </a:rPr>
                        <a:t>ECAPA-TDNN</a:t>
                      </a:r>
                      <a:endParaRPr lang="en-US" altLang="en-US" dirty="0">
                        <a:latin typeface="微软雅黑"/>
                        <a:ea typeface="微软雅黑"/>
                      </a:endParaRPr>
                    </a:p>
                  </a:txBody>
                  <a:tcPr anchor="ctr">
                    <a:lnL>
                      <a:solidFill>
                        <a:srgbClr val="FFFFFF"/>
                      </a:solidFill>
                    </a:lnL>
                    <a:lnR>
                      <a:solidFill>
                        <a:srgbClr val="FFFFFF"/>
                      </a:solidFill>
                    </a:lnR>
                  </a:tcPr>
                </a:tc>
                <a:tc>
                  <a:txBody>
                    <a:bodyPr/>
                    <a:lstStyle/>
                    <a:p>
                      <a:endParaRPr lang="zh-CN" altLang="zh-CN"/>
                    </a:p>
                  </a:txBody>
                  <a:tcPr>
                    <a:lnL>
                      <a:solidFill>
                        <a:srgbClr val="FFFFFF"/>
                      </a:solidFill>
                    </a:lnL>
                    <a:lnR>
                      <a:noFill/>
                    </a:lnR>
                  </a:tcPr>
                </a:tc>
                <a:tc>
                  <a:txBody>
                    <a:bodyPr/>
                    <a:lstStyle/>
                    <a:p>
                      <a:endParaRPr/>
                    </a:p>
                  </a:txBody>
                  <a:tcPr>
                    <a:lnL>
                      <a:noFill/>
                    </a:lnL>
                    <a:lnR>
                      <a:noFill/>
                    </a:lnR>
                  </a:tcPr>
                </a:tc>
                <a:tc>
                  <a:txBody>
                    <a:bodyPr/>
                    <a:lstStyle/>
                    <a:p>
                      <a:pPr lvl="0" algn="ctr"/>
                      <a:r>
                        <a:rPr lang="en-US" altLang="en-US" b="1">
                          <a:latin typeface="微软雅黑"/>
                          <a:ea typeface="微软雅黑"/>
                        </a:rPr>
                        <a:t>2.83</a:t>
                      </a:r>
                    </a:p>
                  </a:txBody>
                  <a:tcPr anchor="ctr">
                    <a:lnL>
                      <a:noFill/>
                    </a:lnL>
                    <a:lnR>
                      <a:noFill/>
                    </a:lnR>
                  </a:tcPr>
                </a:tc>
                <a:tc>
                  <a:txBody>
                    <a:bodyPr/>
                    <a:lstStyle/>
                    <a:p>
                      <a:endParaRPr/>
                    </a:p>
                  </a:txBody>
                  <a:tcPr>
                    <a:lnL>
                      <a:noFill/>
                    </a:lnL>
                    <a:lnR>
                      <a:noFill/>
                    </a:lnR>
                  </a:tcPr>
                </a:tc>
                <a:tc>
                  <a:txBody>
                    <a:bodyPr/>
                    <a:lstStyle/>
                    <a:p>
                      <a:pPr marL="0" lvl="0" indent="0" algn="ctr" defTabSz="914400">
                        <a:lnSpc>
                          <a:spcPct val="100000"/>
                        </a:lnSpc>
                      </a:pPr>
                      <a:r>
                        <a:rPr lang="en-US" altLang="en-US" sz="1800" b="1" i="0" strike="noStrike" spc="0">
                          <a:solidFill>
                            <a:srgbClr val="000000"/>
                          </a:solidFill>
                          <a:latin typeface="微软雅黑"/>
                          <a:ea typeface="微软雅黑"/>
                        </a:rPr>
                        <a:t>0.1962</a:t>
                      </a:r>
                    </a:p>
                  </a:txBody>
                  <a:tcPr anchor="ctr">
                    <a:lnL>
                      <a:noFill/>
                    </a:lnL>
                    <a:lnR>
                      <a:noFill/>
                    </a:lnR>
                  </a:tcPr>
                </a:tc>
                <a:tc>
                  <a:txBody>
                    <a:bodyPr/>
                    <a:lstStyle/>
                    <a:p>
                      <a:endParaRPr dirty="0"/>
                    </a:p>
                  </a:txBody>
                  <a:tcPr>
                    <a:lnL>
                      <a:noFill/>
                    </a:lnL>
                    <a:lnR>
                      <a:noFill/>
                    </a:lnR>
                  </a:tcPr>
                </a:tc>
                <a:extLst>
                  <a:ext uri="{0D108BD9-81ED-4DB2-BD59-A6C34878D82A}">
                    <a16:rowId xmlns:a16="http://schemas.microsoft.com/office/drawing/2014/main" val="10003"/>
                  </a:ext>
                </a:extLst>
              </a:tr>
            </a:tbl>
          </a:graphicData>
        </a:graphic>
      </p:graphicFrame>
      <p:sp>
        <p:nvSpPr>
          <p:cNvPr id="31" name="文本框 30"/>
          <p:cNvSpPr txBox="1"/>
          <p:nvPr/>
        </p:nvSpPr>
        <p:spPr>
          <a:xfrm>
            <a:off x="6096064" y="4915876"/>
            <a:ext cx="5164610" cy="923330"/>
          </a:xfrm>
          <a:prstGeom prst="rect">
            <a:avLst/>
          </a:prstGeom>
          <a:ln w="12700">
            <a:prstDash val="solid"/>
          </a:ln>
        </p:spPr>
        <p:txBody>
          <a:bodyPr wrap="square">
            <a:spAutoFit/>
          </a:bodyPr>
          <a:lstStyle/>
          <a:p>
            <a:pPr lvl="0"/>
            <a:r>
              <a:rPr lang="en-US" altLang="en-US" dirty="0">
                <a:latin typeface="微软雅黑"/>
                <a:ea typeface="微软雅黑"/>
              </a:rPr>
              <a:t>     </a:t>
            </a:r>
            <a:r>
              <a:rPr lang="zh-CN" altLang="zh-CN" dirty="0">
                <a:latin typeface="微软雅黑"/>
                <a:ea typeface="微软雅黑"/>
              </a:rPr>
              <a:t>从测试结果来看，</a:t>
            </a:r>
            <a:r>
              <a:rPr lang="en-US" altLang="en-US" b="1" dirty="0" err="1">
                <a:latin typeface="微软雅黑"/>
                <a:ea typeface="等线"/>
              </a:rPr>
              <a:t>ECAPA-TDNN</a:t>
            </a:r>
            <a:r>
              <a:rPr lang="en-US" altLang="en-US" dirty="0">
                <a:latin typeface="微软雅黑"/>
                <a:ea typeface="等线"/>
              </a:rPr>
              <a:t> </a:t>
            </a:r>
            <a:r>
              <a:rPr lang="zh-CN" altLang="zh-CN" dirty="0">
                <a:latin typeface="等线"/>
                <a:ea typeface="微软雅黑"/>
              </a:rPr>
              <a:t>模型在</a:t>
            </a:r>
            <a:r>
              <a:rPr lang="en-US" altLang="en-US" dirty="0">
                <a:latin typeface="等线"/>
                <a:ea typeface="微软雅黑"/>
              </a:rPr>
              <a:t> </a:t>
            </a:r>
            <a:r>
              <a:rPr lang="en-US" altLang="en-US" dirty="0" err="1">
                <a:latin typeface="微软雅黑"/>
                <a:ea typeface="等线"/>
              </a:rPr>
              <a:t>EER</a:t>
            </a:r>
            <a:r>
              <a:rPr lang="en-US" altLang="en-US" dirty="0">
                <a:latin typeface="微软雅黑"/>
                <a:ea typeface="等线"/>
              </a:rPr>
              <a:t> </a:t>
            </a:r>
            <a:r>
              <a:rPr lang="zh-CN" altLang="zh-CN" dirty="0">
                <a:latin typeface="等线"/>
                <a:ea typeface="微软雅黑"/>
              </a:rPr>
              <a:t>和</a:t>
            </a:r>
            <a:r>
              <a:rPr lang="en-US" altLang="en-US" dirty="0">
                <a:latin typeface="等线"/>
                <a:ea typeface="微软雅黑"/>
              </a:rPr>
              <a:t> </a:t>
            </a:r>
            <a:r>
              <a:rPr lang="en-US" altLang="en-US" dirty="0" err="1">
                <a:latin typeface="微软雅黑"/>
                <a:ea typeface="等线"/>
              </a:rPr>
              <a:t>minDCF</a:t>
            </a:r>
            <a:r>
              <a:rPr lang="en-US" altLang="en-US" dirty="0">
                <a:latin typeface="微软雅黑"/>
                <a:ea typeface="等线"/>
              </a:rPr>
              <a:t> </a:t>
            </a:r>
            <a:r>
              <a:rPr lang="zh-CN" altLang="zh-CN" dirty="0">
                <a:latin typeface="等线"/>
                <a:ea typeface="微软雅黑"/>
              </a:rPr>
              <a:t>指标的表现优于</a:t>
            </a:r>
            <a:r>
              <a:rPr lang="en-US" altLang="en-US" dirty="0">
                <a:latin typeface="微软雅黑"/>
                <a:ea typeface="等线"/>
              </a:rPr>
              <a:t>X-vector </a:t>
            </a:r>
            <a:r>
              <a:rPr lang="zh-CN" altLang="zh-CN" dirty="0">
                <a:latin typeface="等线"/>
                <a:ea typeface="微软雅黑"/>
              </a:rPr>
              <a:t>及</a:t>
            </a:r>
            <a:r>
              <a:rPr lang="en-US" altLang="en-US" dirty="0">
                <a:latin typeface="等线"/>
                <a:ea typeface="微软雅黑"/>
              </a:rPr>
              <a:t> </a:t>
            </a:r>
            <a:r>
              <a:rPr lang="en-US" altLang="en-US" dirty="0">
                <a:latin typeface="微软雅黑"/>
                <a:ea typeface="等线"/>
              </a:rPr>
              <a:t>Resnet</a:t>
            </a:r>
            <a:r>
              <a:rPr lang="zh-CN" altLang="zh-CN" dirty="0">
                <a:latin typeface="微软雅黑"/>
                <a:ea typeface="微软雅黑"/>
              </a:rPr>
              <a:t>模型</a:t>
            </a:r>
            <a:r>
              <a:rPr lang="en-US" altLang="en-US" dirty="0">
                <a:latin typeface="微软雅黑"/>
                <a:ea typeface="微软雅黑"/>
              </a:rPr>
              <a:t> </a:t>
            </a:r>
          </a:p>
        </p:txBody>
      </p:sp>
      <p:sp>
        <p:nvSpPr>
          <p:cNvPr id="32" name="文本框 31"/>
          <p:cNvSpPr txBox="1"/>
          <p:nvPr/>
        </p:nvSpPr>
        <p:spPr>
          <a:xfrm>
            <a:off x="612415" y="2547257"/>
            <a:ext cx="4813300" cy="635000"/>
          </a:xfrm>
          <a:prstGeom prst="rect">
            <a:avLst/>
          </a:prstGeom>
          <a:ln w="12700">
            <a:prstDash val="solid"/>
          </a:ln>
        </p:spPr>
        <p:txBody>
          <a:bodyPr>
            <a:spAutoFit/>
          </a:bodyPr>
          <a:lstStyle/>
          <a:p>
            <a:pPr lvl="0"/>
            <a:r>
              <a:rPr lang="zh-CN" altLang="zh-CN">
                <a:latin typeface="微软雅黑"/>
                <a:ea typeface="微软雅黑"/>
              </a:rPr>
              <a:t>选取系统阈值时</a:t>
            </a:r>
            <a:r>
              <a:rPr lang="en-US" altLang="en-US">
                <a:latin typeface="微软雅黑"/>
                <a:ea typeface="微软雅黑"/>
              </a:rPr>
              <a:t>,</a:t>
            </a:r>
          </a:p>
          <a:p>
            <a:pPr lvl="0"/>
            <a:r>
              <a:rPr lang="zh-CN" altLang="zh-CN">
                <a:latin typeface="微软雅黑"/>
                <a:ea typeface="微软雅黑"/>
              </a:rPr>
              <a:t>当错误接收率（</a:t>
            </a:r>
            <a:r>
              <a:rPr lang="en-US" altLang="en-US">
                <a:latin typeface="微软雅黑"/>
                <a:ea typeface="微软雅黑"/>
              </a:rPr>
              <a:t>FAR</a:t>
            </a:r>
            <a:r>
              <a:rPr lang="zh-CN" altLang="zh-CN">
                <a:latin typeface="微软雅黑"/>
                <a:ea typeface="微软雅黑"/>
              </a:rPr>
              <a:t>）</a:t>
            </a:r>
            <a:r>
              <a:rPr lang="en-US" altLang="en-US">
                <a:latin typeface="微软雅黑"/>
                <a:ea typeface="微软雅黑"/>
              </a:rPr>
              <a:t>= </a:t>
            </a:r>
            <a:r>
              <a:rPr lang="zh-CN" altLang="zh-CN">
                <a:latin typeface="微软雅黑"/>
                <a:ea typeface="微软雅黑"/>
              </a:rPr>
              <a:t>错误拒绝率（</a:t>
            </a:r>
            <a:r>
              <a:rPr lang="en-US" altLang="en-US">
                <a:latin typeface="微软雅黑"/>
                <a:ea typeface="微软雅黑"/>
              </a:rPr>
              <a:t>FAR</a:t>
            </a:r>
            <a:r>
              <a:rPr lang="zh-CN" altLang="zh-CN">
                <a:latin typeface="微软雅黑"/>
                <a:ea typeface="微软雅黑"/>
              </a:rPr>
              <a:t>）</a:t>
            </a:r>
          </a:p>
        </p:txBody>
      </p:sp>
      <p:sp>
        <p:nvSpPr>
          <p:cNvPr id="33" name="文本框 32"/>
          <p:cNvSpPr txBox="1"/>
          <p:nvPr/>
        </p:nvSpPr>
        <p:spPr>
          <a:xfrm>
            <a:off x="875030" y="3350875"/>
            <a:ext cx="3086100" cy="361950"/>
          </a:xfrm>
          <a:prstGeom prst="rect">
            <a:avLst/>
          </a:prstGeom>
          <a:ln w="12700">
            <a:prstDash val="solid"/>
          </a:ln>
        </p:spPr>
        <p:txBody>
          <a:bodyPr>
            <a:spAutoFit/>
          </a:bodyPr>
          <a:lstStyle/>
          <a:p>
            <a:pPr lvl="0"/>
            <a:r>
              <a:rPr lang="en-US" altLang="en-US" b="1">
                <a:latin typeface="微软雅黑"/>
                <a:ea typeface="微软雅黑"/>
              </a:rPr>
              <a:t>EER = FAR = FRR</a:t>
            </a:r>
          </a:p>
        </p:txBody>
      </p:sp>
      <p:pic>
        <p:nvPicPr>
          <p:cNvPr id="34" name="图片 33"/>
          <p:cNvPicPr>
            <a:picLocks noChangeAspect="1"/>
          </p:cNvPicPr>
          <p:nvPr/>
        </p:nvPicPr>
        <p:blipFill>
          <a:blip r:embed="rId4"/>
          <a:stretch/>
        </p:blipFill>
        <p:spPr>
          <a:xfrm>
            <a:off x="667052" y="4731709"/>
            <a:ext cx="4984178" cy="809929"/>
          </a:xfrm>
          <a:prstGeom prst="rect">
            <a:avLst/>
          </a:prstGeom>
        </p:spPr>
      </p:pic>
      <p:sp>
        <p:nvSpPr>
          <p:cNvPr id="4" name="箭头: V 形 3">
            <a:extLst>
              <a:ext uri="{FF2B5EF4-FFF2-40B4-BE49-F238E27FC236}">
                <a16:creationId xmlns:a16="http://schemas.microsoft.com/office/drawing/2014/main" id="{5C89FA7F-599B-C08C-3185-F633BA7AC4EA}"/>
              </a:ext>
            </a:extLst>
          </p:cNvPr>
          <p:cNvSpPr/>
          <p:nvPr/>
        </p:nvSpPr>
        <p:spPr>
          <a:xfrm>
            <a:off x="-352263" y="975361"/>
            <a:ext cx="2770343" cy="546997"/>
          </a:xfrm>
          <a:prstGeom prst="chevron">
            <a:avLst/>
          </a:prstGeom>
          <a:solidFill>
            <a:srgbClr val="008CFB"/>
          </a:solidFill>
          <a:ln w="12700">
            <a:solidFill>
              <a:srgbClr val="00501F"/>
            </a:solidFill>
            <a:prstDash val="solid"/>
            <a:miter/>
          </a:ln>
          <a:effectLst>
            <a:outerShdw blurRad="50800" dist="38100" dir="2700000" algn="tl" rotWithShape="0">
              <a:prstClr val="black">
                <a:alpha val="40000"/>
              </a:prstClr>
            </a:outerShdw>
          </a:effectLst>
        </p:spPr>
        <p:txBody>
          <a:bodyPr anchor="ctr"/>
          <a:lstStyle/>
          <a:p>
            <a:pPr lvl="0" algn="ctr"/>
            <a:r>
              <a:rPr lang="en-US" altLang="en-US" sz="2400" b="1">
                <a:solidFill>
                  <a:srgbClr val="FFFFFF"/>
                </a:solidFill>
                <a:latin typeface="微软雅黑"/>
                <a:ea typeface="微软雅黑"/>
              </a:rPr>
              <a:t>2.7 </a:t>
            </a:r>
            <a:r>
              <a:rPr lang="zh-CN" altLang="zh-CN" sz="2400" b="1">
                <a:solidFill>
                  <a:srgbClr val="FFFFFF"/>
                </a:solidFill>
                <a:latin typeface="微软雅黑"/>
                <a:ea typeface="微软雅黑"/>
              </a:rPr>
              <a:t>模型测试</a:t>
            </a:r>
          </a:p>
        </p:txBody>
      </p:sp>
      <p:sp>
        <p:nvSpPr>
          <p:cNvPr id="5" name="箭头: V 形 4">
            <a:extLst>
              <a:ext uri="{FF2B5EF4-FFF2-40B4-BE49-F238E27FC236}">
                <a16:creationId xmlns:a16="http://schemas.microsoft.com/office/drawing/2014/main" id="{1723C042-2FCE-0586-D970-30C8E4AFC85D}"/>
              </a:ext>
            </a:extLst>
          </p:cNvPr>
          <p:cNvSpPr/>
          <p:nvPr/>
        </p:nvSpPr>
        <p:spPr>
          <a:xfrm>
            <a:off x="2228378" y="975360"/>
            <a:ext cx="2292888" cy="546997"/>
          </a:xfrm>
          <a:prstGeom prst="chevron">
            <a:avLst/>
          </a:prstGeom>
          <a:solidFill>
            <a:srgbClr val="008CFB"/>
          </a:solidFill>
          <a:ln w="12700">
            <a:solidFill>
              <a:srgbClr val="00501F"/>
            </a:solidFill>
            <a:prstDash val="solid"/>
            <a:miter/>
          </a:ln>
          <a:effectLst>
            <a:outerShdw blurRad="50800" dist="38100" dir="2700000" algn="tl" rotWithShape="0">
              <a:prstClr val="black">
                <a:alpha val="40000"/>
              </a:prstClr>
            </a:outerShdw>
          </a:effectLst>
        </p:spPr>
        <p:txBody>
          <a:bodyPr anchor="ctr"/>
          <a:lstStyle/>
          <a:p>
            <a:pPr algn="ctr"/>
            <a:r>
              <a:rPr lang="zh-CN" altLang="en-US" sz="2400" b="1">
                <a:solidFill>
                  <a:schemeClr val="bg1"/>
                </a:solidFill>
                <a:latin typeface="微软雅黑"/>
                <a:ea typeface="微软雅黑"/>
              </a:rPr>
              <a:t>评估指标</a:t>
            </a:r>
          </a:p>
        </p:txBody>
      </p:sp>
      <p:sp>
        <p:nvSpPr>
          <p:cNvPr id="8" name="矩形 7">
            <a:extLst>
              <a:ext uri="{FF2B5EF4-FFF2-40B4-BE49-F238E27FC236}">
                <a16:creationId xmlns:a16="http://schemas.microsoft.com/office/drawing/2014/main" id="{8C81F938-09CC-EC24-8D0F-3013780833F4}"/>
              </a:ext>
            </a:extLst>
          </p:cNvPr>
          <p:cNvSpPr/>
          <p:nvPr/>
        </p:nvSpPr>
        <p:spPr>
          <a:xfrm flipH="1">
            <a:off x="3708507" y="-16572"/>
            <a:ext cx="2116703" cy="822404"/>
          </a:xfrm>
          <a:prstGeom prst="rect">
            <a:avLst/>
          </a:prstGeom>
          <a:solidFill>
            <a:srgbClr val="F2F2F2"/>
          </a:solidFill>
          <a:ln>
            <a:noFill/>
          </a:ln>
          <a:effectLst>
            <a:outerShdw blurRad="228600" dist="50800" dir="5400000" algn="t" rotWithShape="0">
              <a:srgbClr val="000000">
                <a:alpha val="29000"/>
              </a:srgbClr>
            </a:outerShdw>
          </a:effectLst>
        </p:spPr>
        <p:txBody>
          <a:bodyPr vert="horz" anchor="ctr"/>
          <a:lstStyle/>
          <a:p>
            <a:pPr marL="0" lvl="0" indent="0" algn="ctr" defTabSz="914400">
              <a:lnSpc>
                <a:spcPct val="100000"/>
              </a:lnSpc>
              <a:buNone/>
            </a:pPr>
            <a:r>
              <a:rPr lang="zh-CN" altLang="zh-CN" sz="2000" b="1" i="0" strike="noStrike" spc="0">
                <a:solidFill>
                  <a:srgbClr val="808080"/>
                </a:solidFill>
                <a:latin typeface="微软雅黑"/>
                <a:ea typeface="微软雅黑"/>
              </a:rPr>
              <a:t>项目背景</a:t>
            </a:r>
          </a:p>
        </p:txBody>
      </p:sp>
      <p:sp>
        <p:nvSpPr>
          <p:cNvPr id="10" name="矩形 4">
            <a:extLst>
              <a:ext uri="{FF2B5EF4-FFF2-40B4-BE49-F238E27FC236}">
                <a16:creationId xmlns:a16="http://schemas.microsoft.com/office/drawing/2014/main" id="{8720CB29-0E00-C0F4-A90E-14C5CACEDC66}"/>
              </a:ext>
            </a:extLst>
          </p:cNvPr>
          <p:cNvSpPr/>
          <p:nvPr/>
        </p:nvSpPr>
        <p:spPr>
          <a:xfrm>
            <a:off x="5825212" y="-9654"/>
            <a:ext cx="2116703" cy="822404"/>
          </a:xfrm>
          <a:prstGeom prst="rect">
            <a:avLst/>
          </a:prstGeom>
          <a:solidFill>
            <a:srgbClr val="008CFB"/>
          </a:solidFill>
          <a:ln>
            <a:noFill/>
          </a:ln>
          <a:effectLst>
            <a:outerShdw blurRad="228600" dist="50800" dir="5400000" algn="t" rotWithShape="0">
              <a:prstClr val="black">
                <a:alpha val="29000"/>
              </a:prstClr>
            </a:outerShdw>
          </a:effectLst>
        </p:spPr>
        <p:txBody>
          <a:bodyPr anchor="ctr"/>
          <a:lstStyle/>
          <a:p>
            <a:pPr algn="ctr"/>
            <a:r>
              <a:rPr lang="zh-CN" altLang="en-US" sz="2000" b="1">
                <a:solidFill>
                  <a:schemeClr val="bg1"/>
                </a:solidFill>
                <a:latin typeface="微软雅黑"/>
                <a:ea typeface="微软雅黑"/>
              </a:rPr>
              <a:t>项目方案</a:t>
            </a:r>
          </a:p>
        </p:txBody>
      </p:sp>
      <p:sp>
        <p:nvSpPr>
          <p:cNvPr id="11" name="矩形 10">
            <a:extLst>
              <a:ext uri="{FF2B5EF4-FFF2-40B4-BE49-F238E27FC236}">
                <a16:creationId xmlns:a16="http://schemas.microsoft.com/office/drawing/2014/main" id="{76C3433C-A0BD-7066-2638-066C4700D933}"/>
              </a:ext>
            </a:extLst>
          </p:cNvPr>
          <p:cNvSpPr/>
          <p:nvPr/>
        </p:nvSpPr>
        <p:spPr>
          <a:xfrm>
            <a:off x="7904480" y="-1"/>
            <a:ext cx="2029515" cy="812751"/>
          </a:xfrm>
          <a:prstGeom prst="rect">
            <a:avLst/>
          </a:prstGeom>
          <a:solidFill>
            <a:schemeClr val="bg1">
              <a:lumMod val="95000"/>
            </a:schemeClr>
          </a:solidFill>
          <a:ln>
            <a:noFill/>
          </a:ln>
          <a:effectLst>
            <a:outerShdw blurRad="228600" dist="50800" dir="5400000" algn="t" rotWithShape="0">
              <a:prstClr val="black">
                <a:alpha val="29000"/>
              </a:prstClr>
            </a:outerShdw>
          </a:effectLst>
        </p:spPr>
        <p:txBody>
          <a:bodyPr anchor="ctr"/>
          <a:lstStyle/>
          <a:p>
            <a:pPr algn="ctr"/>
            <a:r>
              <a:rPr lang="zh-CN" altLang="en-US" sz="2000" b="1">
                <a:solidFill>
                  <a:schemeClr val="bg1">
                    <a:lumMod val="50000"/>
                  </a:schemeClr>
                </a:solidFill>
                <a:latin typeface="微软雅黑"/>
                <a:ea typeface="微软雅黑"/>
              </a:rPr>
              <a:t>总结展望</a:t>
            </a:r>
          </a:p>
        </p:txBody>
      </p:sp>
      <p:sp>
        <p:nvSpPr>
          <p:cNvPr id="12" name="矩形 4">
            <a:extLst>
              <a:ext uri="{FF2B5EF4-FFF2-40B4-BE49-F238E27FC236}">
                <a16:creationId xmlns:a16="http://schemas.microsoft.com/office/drawing/2014/main" id="{90DCFAC4-9571-0F9D-C280-265B69DC6B9B}"/>
              </a:ext>
            </a:extLst>
          </p:cNvPr>
          <p:cNvSpPr/>
          <p:nvPr/>
        </p:nvSpPr>
        <p:spPr>
          <a:xfrm>
            <a:off x="9933993" y="10954"/>
            <a:ext cx="2258007" cy="808508"/>
          </a:xfrm>
          <a:prstGeom prst="rect">
            <a:avLst/>
          </a:prstGeom>
          <a:solidFill>
            <a:schemeClr val="bg1">
              <a:lumMod val="95000"/>
            </a:schemeClr>
          </a:solidFill>
          <a:ln>
            <a:noFill/>
          </a:ln>
          <a:effectLst>
            <a:outerShdw blurRad="228600" dist="50800" dir="5400000" algn="t" rotWithShape="0">
              <a:prstClr val="black">
                <a:alpha val="29000"/>
              </a:prstClr>
            </a:outerShdw>
          </a:effectLst>
        </p:spPr>
        <p:txBody>
          <a:bodyPr anchor="ctr"/>
          <a:lstStyle/>
          <a:p>
            <a:pPr algn="ctr"/>
            <a:r>
              <a:rPr lang="zh-CN" altLang="en-US" sz="2000" b="1">
                <a:solidFill>
                  <a:schemeClr val="bg1">
                    <a:lumMod val="50000"/>
                  </a:schemeClr>
                </a:solidFill>
                <a:latin typeface="微软雅黑"/>
                <a:ea typeface="微软雅黑"/>
              </a:rPr>
              <a:t>团队介绍</a:t>
            </a:r>
          </a:p>
        </p:txBody>
      </p:sp>
      <p:sp>
        <p:nvSpPr>
          <p:cNvPr id="35" name="文本框 34"/>
          <p:cNvSpPr txBox="1"/>
          <p:nvPr/>
        </p:nvSpPr>
        <p:spPr>
          <a:xfrm>
            <a:off x="667052" y="5967506"/>
            <a:ext cx="4546600" cy="361950"/>
          </a:xfrm>
          <a:prstGeom prst="rect">
            <a:avLst/>
          </a:prstGeom>
          <a:ln w="12700">
            <a:prstDash val="solid"/>
          </a:ln>
        </p:spPr>
        <p:txBody>
          <a:bodyPr>
            <a:spAutoFit/>
          </a:bodyPr>
          <a:lstStyle/>
          <a:p>
            <a:pPr lvl="0"/>
            <a:r>
              <a:rPr lang="zh-CN" altLang="zh-CN" b="1" i="1">
                <a:latin typeface="微软雅黑"/>
                <a:ea typeface="微软雅黑"/>
              </a:rPr>
              <a:t>两个指标值越小，模型的准确率越高</a:t>
            </a:r>
            <a:r>
              <a:rPr lang="en-US" altLang="en-US" b="1" i="1">
                <a:latin typeface="微软雅黑"/>
                <a:ea typeface="微软雅黑"/>
              </a:rPr>
              <a:t> </a:t>
            </a:r>
            <a:r>
              <a:rPr lang="zh-CN" altLang="zh-CN" b="1" i="1">
                <a:latin typeface="微软雅黑"/>
                <a:ea typeface="微软雅黑"/>
              </a:rPr>
              <a:t>！</a:t>
            </a:r>
          </a:p>
        </p:txBody>
      </p:sp>
      <p:sp>
        <p:nvSpPr>
          <p:cNvPr id="36" name="星形: 五角 35"/>
          <p:cNvSpPr/>
          <p:nvPr/>
        </p:nvSpPr>
        <p:spPr>
          <a:xfrm>
            <a:off x="344827" y="5967506"/>
            <a:ext cx="322225" cy="273407"/>
          </a:xfrm>
          <a:prstGeom prst="star5">
            <a:avLst/>
          </a:prstGeom>
          <a:solidFill>
            <a:srgbClr val="FFD966"/>
          </a:solidFill>
          <a:ln w="12700">
            <a:solidFill>
              <a:srgbClr val="5C5C5C"/>
            </a:solidFill>
            <a:prstDash val="solid"/>
          </a:ln>
        </p:spPr>
        <p:txBody>
          <a:bodyPr anchor="ctr"/>
          <a:lstStyle/>
          <a:p>
            <a:pPr algn="ctr"/>
            <a:endParaRPr/>
          </a:p>
        </p:txBody>
      </p:sp>
      <p:sp>
        <p:nvSpPr>
          <p:cNvPr id="37" name="文本框 107"/>
          <p:cNvSpPr txBox="1"/>
          <p:nvPr/>
        </p:nvSpPr>
        <p:spPr>
          <a:xfrm rot="16200000">
            <a:off x="10645775" y="5482088"/>
            <a:ext cx="787400" cy="2305050"/>
          </a:xfrm>
          <a:prstGeom prst="rect">
            <a:avLst/>
          </a:prstGeom>
          <a:noFill/>
        </p:spPr>
        <p:txBody>
          <a:bodyPr vert="eaVert" wrap="square">
            <a:spAutoFit/>
          </a:bodyPr>
          <a:lstStyle/>
          <a:p>
            <a:pPr lvl="0" algn="ctr"/>
            <a:r>
              <a:rPr lang="en-US" altLang="en-US" sz="4000">
                <a:solidFill>
                  <a:srgbClr val="DFF8FF"/>
                </a:solidFill>
                <a:latin typeface="思源宋体 CN Heavy"/>
                <a:ea typeface="思源宋体 CN Heavy"/>
              </a:rPr>
              <a:t>OUYUAN</a:t>
            </a:r>
          </a:p>
        </p:txBody>
      </p:sp>
      <p:pic>
        <p:nvPicPr>
          <p:cNvPr id="2" name="图片 1">
            <a:extLst>
              <a:ext uri="{FF2B5EF4-FFF2-40B4-BE49-F238E27FC236}">
                <a16:creationId xmlns:a16="http://schemas.microsoft.com/office/drawing/2014/main" id="{2E889639-4901-04A3-5E76-C02C5719B3F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2243" y="146385"/>
            <a:ext cx="3461810" cy="486437"/>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3"/>
          <a:tile tx="0" ty="0" sx="100000" sy="100000" flip="none" algn="tl"/>
        </a:blipFill>
        <a:effectLst/>
      </p:bgPr>
    </p:bg>
    <p:spTree>
      <p:nvGrpSpPr>
        <p:cNvPr id="1" name=""/>
        <p:cNvGrpSpPr/>
        <p:nvPr/>
      </p:nvGrpSpPr>
      <p:grpSpPr>
        <a:xfrm>
          <a:off x="0" y="0"/>
          <a:ext cx="0" cy="0"/>
          <a:chOff x="0" y="0"/>
          <a:chExt cx="0" cy="0"/>
        </a:xfrm>
      </p:grpSpPr>
      <p:sp>
        <p:nvSpPr>
          <p:cNvPr id="6" name="椭圆 5"/>
          <p:cNvSpPr/>
          <p:nvPr/>
        </p:nvSpPr>
        <p:spPr>
          <a:xfrm>
            <a:off x="10785443" y="1089230"/>
            <a:ext cx="776607" cy="776607"/>
          </a:xfrm>
          <a:prstGeom prst="ellipse">
            <a:avLst/>
          </a:prstGeom>
          <a:gradFill flip="none" rotWithShape="1">
            <a:gsLst>
              <a:gs pos="0">
                <a:srgbClr val="2E3AFF">
                  <a:alpha val="20000"/>
                </a:srgbClr>
              </a:gs>
              <a:gs pos="100000">
                <a:srgbClr val="008CFB">
                  <a:alpha val="5000"/>
                </a:srgbClr>
              </a:gs>
            </a:gsLst>
            <a:lin ang="2700000" scaled="1"/>
          </a:gradFill>
          <a:ln>
            <a:noFill/>
          </a:ln>
        </p:spPr>
        <p:txBody>
          <a:bodyPr anchor="ctr"/>
          <a:lstStyle>
            <a:lvl1pPr marL="0" lvl="0" algn="l" defTabSz="914400">
              <a:defRPr sz="1800" kern="1200">
                <a:solidFill>
                  <a:schemeClr val="tx1"/>
                </a:solidFill>
                <a:latin typeface="等线"/>
                <a:ea typeface="等线"/>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a:lstStyle>
          <a:p>
            <a:pPr algn="ctr"/>
            <a:endParaRPr lang="zh-CN" altLang="en-US">
              <a:solidFill>
                <a:schemeClr val="lt1"/>
              </a:solidFill>
            </a:endParaRPr>
          </a:p>
        </p:txBody>
      </p:sp>
      <p:sp>
        <p:nvSpPr>
          <p:cNvPr id="7" name="椭圆 6"/>
          <p:cNvSpPr/>
          <p:nvPr/>
        </p:nvSpPr>
        <p:spPr>
          <a:xfrm>
            <a:off x="11260674" y="936560"/>
            <a:ext cx="569378" cy="569378"/>
          </a:xfrm>
          <a:prstGeom prst="ellipse">
            <a:avLst/>
          </a:prstGeom>
          <a:gradFill flip="none" rotWithShape="1">
            <a:gsLst>
              <a:gs pos="0">
                <a:srgbClr val="FC5D00"/>
              </a:gs>
              <a:gs pos="100000">
                <a:srgbClr val="FF9149"/>
              </a:gs>
            </a:gsLst>
            <a:lin ang="2700000" scaled="1"/>
          </a:gradFill>
          <a:ln>
            <a:noFill/>
          </a:ln>
          <a:effectLst>
            <a:outerShdw blurRad="152400" dist="50800" dir="2700000" algn="tl" rotWithShape="0">
              <a:srgbClr val="FC5D00">
                <a:alpha val="20000"/>
              </a:srgbClr>
            </a:outerShdw>
          </a:effectLst>
        </p:spPr>
        <p:txBody>
          <a:bodyPr anchor="ctr"/>
          <a:lstStyle>
            <a:lvl1pPr marL="0" lvl="0" algn="l" defTabSz="914400">
              <a:defRPr sz="1800" kern="1200">
                <a:solidFill>
                  <a:schemeClr val="tx1"/>
                </a:solidFill>
                <a:latin typeface="等线"/>
                <a:ea typeface="等线"/>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a:lstStyle>
          <a:p>
            <a:pPr algn="ctr"/>
            <a:endParaRPr lang="zh-CN" altLang="en-US">
              <a:solidFill>
                <a:schemeClr val="lt1"/>
              </a:solidFill>
            </a:endParaRPr>
          </a:p>
        </p:txBody>
      </p:sp>
      <p:sp>
        <p:nvSpPr>
          <p:cNvPr id="9" name="椭圆 8"/>
          <p:cNvSpPr/>
          <p:nvPr/>
        </p:nvSpPr>
        <p:spPr>
          <a:xfrm>
            <a:off x="10945504" y="5967506"/>
            <a:ext cx="456486" cy="456486"/>
          </a:xfrm>
          <a:prstGeom prst="ellipse">
            <a:avLst/>
          </a:prstGeom>
          <a:gradFill flip="none" rotWithShape="1">
            <a:gsLst>
              <a:gs pos="0">
                <a:srgbClr val="FC5D00"/>
              </a:gs>
              <a:gs pos="100000">
                <a:srgbClr val="FF9149"/>
              </a:gs>
            </a:gsLst>
            <a:lin ang="2700000" scaled="1"/>
          </a:gradFill>
          <a:ln>
            <a:noFill/>
          </a:ln>
          <a:effectLst>
            <a:outerShdw blurRad="152400" dist="50800" dir="2700000" algn="tl" rotWithShape="0">
              <a:srgbClr val="FC5D00">
                <a:alpha val="20000"/>
              </a:srgbClr>
            </a:outerShdw>
          </a:effectLst>
        </p:spPr>
        <p:txBody>
          <a:bodyPr anchor="ctr"/>
          <a:lstStyle>
            <a:lvl1pPr marL="0" lvl="0" algn="l" defTabSz="914400">
              <a:defRPr sz="1800" kern="1200">
                <a:solidFill>
                  <a:schemeClr val="tx1"/>
                </a:solidFill>
                <a:latin typeface="等线"/>
                <a:ea typeface="等线"/>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a:lstStyle>
          <a:p>
            <a:pPr algn="ctr"/>
            <a:endParaRPr lang="zh-CN" altLang="en-US">
              <a:solidFill>
                <a:schemeClr val="lt1"/>
              </a:solidFill>
            </a:endParaRPr>
          </a:p>
        </p:txBody>
      </p:sp>
      <p:sp>
        <p:nvSpPr>
          <p:cNvPr id="14" name="任意多边形: 形状 13"/>
          <p:cNvSpPr/>
          <p:nvPr/>
        </p:nvSpPr>
        <p:spPr>
          <a:xfrm>
            <a:off x="11506886" y="5189928"/>
            <a:ext cx="646331" cy="862241"/>
          </a:xfrm>
          <a:custGeom>
            <a:avLst/>
            <a:gdLst/>
            <a:ahLst/>
            <a:cxnLst/>
            <a:rect l="l" t="t" r="r" b="b"/>
            <a:pathLst>
              <a:path w="646331" h="862241">
                <a:moveTo>
                  <a:pt x="619195" y="807969"/>
                </a:moveTo>
                <a:cubicBezTo>
                  <a:pt x="634182" y="807969"/>
                  <a:pt x="646331" y="820118"/>
                  <a:pt x="646331" y="835105"/>
                </a:cubicBezTo>
                <a:cubicBezTo>
                  <a:pt x="646331" y="850092"/>
                  <a:pt x="634182" y="862241"/>
                  <a:pt x="619195" y="862241"/>
                </a:cubicBezTo>
                <a:cubicBezTo>
                  <a:pt x="604209" y="862241"/>
                  <a:pt x="592059" y="850092"/>
                  <a:pt x="592059" y="835105"/>
                </a:cubicBezTo>
                <a:cubicBezTo>
                  <a:pt x="592059" y="820118"/>
                  <a:pt x="604209" y="807969"/>
                  <a:pt x="619195" y="807969"/>
                </a:cubicBezTo>
                <a:close/>
                <a:moveTo>
                  <a:pt x="520519" y="807969"/>
                </a:moveTo>
                <a:cubicBezTo>
                  <a:pt x="535505" y="807969"/>
                  <a:pt x="547654" y="820118"/>
                  <a:pt x="547654" y="835105"/>
                </a:cubicBezTo>
                <a:cubicBezTo>
                  <a:pt x="547654" y="850092"/>
                  <a:pt x="535505" y="862241"/>
                  <a:pt x="520519" y="862241"/>
                </a:cubicBezTo>
                <a:cubicBezTo>
                  <a:pt x="505532" y="862241"/>
                  <a:pt x="493383" y="850092"/>
                  <a:pt x="493383" y="835105"/>
                </a:cubicBezTo>
                <a:cubicBezTo>
                  <a:pt x="493383" y="820118"/>
                  <a:pt x="505532" y="807969"/>
                  <a:pt x="520519" y="807969"/>
                </a:cubicBezTo>
                <a:close/>
                <a:moveTo>
                  <a:pt x="421842" y="807969"/>
                </a:moveTo>
                <a:cubicBezTo>
                  <a:pt x="436829" y="807969"/>
                  <a:pt x="448978" y="820118"/>
                  <a:pt x="448978" y="835105"/>
                </a:cubicBezTo>
                <a:cubicBezTo>
                  <a:pt x="448978" y="850092"/>
                  <a:pt x="436829" y="862241"/>
                  <a:pt x="421842" y="862241"/>
                </a:cubicBezTo>
                <a:cubicBezTo>
                  <a:pt x="406856" y="862241"/>
                  <a:pt x="394706" y="850092"/>
                  <a:pt x="394706" y="835105"/>
                </a:cubicBezTo>
                <a:cubicBezTo>
                  <a:pt x="394706" y="820118"/>
                  <a:pt x="406856" y="807969"/>
                  <a:pt x="421842" y="807969"/>
                </a:cubicBezTo>
                <a:close/>
                <a:moveTo>
                  <a:pt x="323166" y="807969"/>
                </a:moveTo>
                <a:cubicBezTo>
                  <a:pt x="338152" y="807969"/>
                  <a:pt x="350301" y="820118"/>
                  <a:pt x="350301" y="835105"/>
                </a:cubicBezTo>
                <a:cubicBezTo>
                  <a:pt x="350301" y="850092"/>
                  <a:pt x="338152" y="862241"/>
                  <a:pt x="323166" y="862241"/>
                </a:cubicBezTo>
                <a:cubicBezTo>
                  <a:pt x="308179" y="862241"/>
                  <a:pt x="296030" y="850092"/>
                  <a:pt x="296030" y="835105"/>
                </a:cubicBezTo>
                <a:cubicBezTo>
                  <a:pt x="296030" y="820118"/>
                  <a:pt x="308179" y="807969"/>
                  <a:pt x="323166" y="807969"/>
                </a:cubicBezTo>
                <a:close/>
                <a:moveTo>
                  <a:pt x="224489" y="807969"/>
                </a:moveTo>
                <a:cubicBezTo>
                  <a:pt x="239475" y="807969"/>
                  <a:pt x="251625" y="820118"/>
                  <a:pt x="251625" y="835105"/>
                </a:cubicBezTo>
                <a:cubicBezTo>
                  <a:pt x="251625" y="850092"/>
                  <a:pt x="239475" y="862241"/>
                  <a:pt x="224489" y="862241"/>
                </a:cubicBezTo>
                <a:cubicBezTo>
                  <a:pt x="209502" y="862241"/>
                  <a:pt x="197353" y="850092"/>
                  <a:pt x="197353" y="835105"/>
                </a:cubicBezTo>
                <a:cubicBezTo>
                  <a:pt x="197353" y="820118"/>
                  <a:pt x="209502" y="807969"/>
                  <a:pt x="224489" y="807969"/>
                </a:cubicBezTo>
                <a:close/>
                <a:moveTo>
                  <a:pt x="125812" y="807969"/>
                </a:moveTo>
                <a:cubicBezTo>
                  <a:pt x="140799" y="807969"/>
                  <a:pt x="152948" y="820118"/>
                  <a:pt x="152948" y="835105"/>
                </a:cubicBezTo>
                <a:cubicBezTo>
                  <a:pt x="152948" y="850092"/>
                  <a:pt x="140799" y="862241"/>
                  <a:pt x="125812" y="862241"/>
                </a:cubicBezTo>
                <a:cubicBezTo>
                  <a:pt x="110826" y="862241"/>
                  <a:pt x="98677" y="850092"/>
                  <a:pt x="98677" y="835105"/>
                </a:cubicBezTo>
                <a:cubicBezTo>
                  <a:pt x="98677" y="820118"/>
                  <a:pt x="110826" y="807969"/>
                  <a:pt x="125812" y="807969"/>
                </a:cubicBezTo>
                <a:close/>
                <a:moveTo>
                  <a:pt x="27136" y="807969"/>
                </a:moveTo>
                <a:cubicBezTo>
                  <a:pt x="42122" y="807969"/>
                  <a:pt x="54272" y="820118"/>
                  <a:pt x="54272" y="835105"/>
                </a:cubicBezTo>
                <a:cubicBezTo>
                  <a:pt x="54272" y="850092"/>
                  <a:pt x="42122" y="862241"/>
                  <a:pt x="27136" y="862241"/>
                </a:cubicBezTo>
                <a:cubicBezTo>
                  <a:pt x="12149" y="862241"/>
                  <a:pt x="0" y="850092"/>
                  <a:pt x="0" y="835105"/>
                </a:cubicBezTo>
                <a:cubicBezTo>
                  <a:pt x="0" y="820118"/>
                  <a:pt x="12149" y="807969"/>
                  <a:pt x="27136" y="807969"/>
                </a:cubicBezTo>
                <a:close/>
                <a:moveTo>
                  <a:pt x="619195" y="718195"/>
                </a:moveTo>
                <a:cubicBezTo>
                  <a:pt x="634182" y="718195"/>
                  <a:pt x="646331" y="730344"/>
                  <a:pt x="646331" y="745331"/>
                </a:cubicBezTo>
                <a:cubicBezTo>
                  <a:pt x="646331" y="760317"/>
                  <a:pt x="634182" y="772467"/>
                  <a:pt x="619195" y="772467"/>
                </a:cubicBezTo>
                <a:cubicBezTo>
                  <a:pt x="604209" y="772467"/>
                  <a:pt x="592059" y="760317"/>
                  <a:pt x="592059" y="745331"/>
                </a:cubicBezTo>
                <a:cubicBezTo>
                  <a:pt x="592059" y="730344"/>
                  <a:pt x="604209" y="718195"/>
                  <a:pt x="619195" y="718195"/>
                </a:cubicBezTo>
                <a:close/>
                <a:moveTo>
                  <a:pt x="520519" y="718195"/>
                </a:moveTo>
                <a:cubicBezTo>
                  <a:pt x="535505" y="718195"/>
                  <a:pt x="547654" y="730344"/>
                  <a:pt x="547654" y="745331"/>
                </a:cubicBezTo>
                <a:cubicBezTo>
                  <a:pt x="547654" y="760317"/>
                  <a:pt x="535505" y="772467"/>
                  <a:pt x="520519" y="772467"/>
                </a:cubicBezTo>
                <a:cubicBezTo>
                  <a:pt x="505532" y="772467"/>
                  <a:pt x="493383" y="760317"/>
                  <a:pt x="493383" y="745331"/>
                </a:cubicBezTo>
                <a:cubicBezTo>
                  <a:pt x="493383" y="730344"/>
                  <a:pt x="505532" y="718195"/>
                  <a:pt x="520519" y="718195"/>
                </a:cubicBezTo>
                <a:close/>
                <a:moveTo>
                  <a:pt x="421842" y="718195"/>
                </a:moveTo>
                <a:cubicBezTo>
                  <a:pt x="436829" y="718195"/>
                  <a:pt x="448978" y="730344"/>
                  <a:pt x="448978" y="745331"/>
                </a:cubicBezTo>
                <a:cubicBezTo>
                  <a:pt x="448978" y="760317"/>
                  <a:pt x="436829" y="772467"/>
                  <a:pt x="421842" y="772467"/>
                </a:cubicBezTo>
                <a:cubicBezTo>
                  <a:pt x="406856" y="772467"/>
                  <a:pt x="394706" y="760317"/>
                  <a:pt x="394706" y="745331"/>
                </a:cubicBezTo>
                <a:cubicBezTo>
                  <a:pt x="394706" y="730344"/>
                  <a:pt x="406856" y="718195"/>
                  <a:pt x="421842" y="718195"/>
                </a:cubicBezTo>
                <a:close/>
                <a:moveTo>
                  <a:pt x="323166" y="718195"/>
                </a:moveTo>
                <a:cubicBezTo>
                  <a:pt x="338152" y="718195"/>
                  <a:pt x="350301" y="730344"/>
                  <a:pt x="350301" y="745331"/>
                </a:cubicBezTo>
                <a:cubicBezTo>
                  <a:pt x="350301" y="760317"/>
                  <a:pt x="338152" y="772467"/>
                  <a:pt x="323166" y="772467"/>
                </a:cubicBezTo>
                <a:cubicBezTo>
                  <a:pt x="308179" y="772467"/>
                  <a:pt x="296030" y="760317"/>
                  <a:pt x="296030" y="745331"/>
                </a:cubicBezTo>
                <a:cubicBezTo>
                  <a:pt x="296030" y="730344"/>
                  <a:pt x="308179" y="718195"/>
                  <a:pt x="323166" y="718195"/>
                </a:cubicBezTo>
                <a:close/>
                <a:moveTo>
                  <a:pt x="224489" y="718195"/>
                </a:moveTo>
                <a:cubicBezTo>
                  <a:pt x="239475" y="718195"/>
                  <a:pt x="251625" y="730344"/>
                  <a:pt x="251625" y="745331"/>
                </a:cubicBezTo>
                <a:cubicBezTo>
                  <a:pt x="251625" y="760317"/>
                  <a:pt x="239475" y="772467"/>
                  <a:pt x="224489" y="772467"/>
                </a:cubicBezTo>
                <a:cubicBezTo>
                  <a:pt x="209502" y="772467"/>
                  <a:pt x="197353" y="760317"/>
                  <a:pt x="197353" y="745331"/>
                </a:cubicBezTo>
                <a:cubicBezTo>
                  <a:pt x="197353" y="730344"/>
                  <a:pt x="209502" y="718195"/>
                  <a:pt x="224489" y="718195"/>
                </a:cubicBezTo>
                <a:close/>
                <a:moveTo>
                  <a:pt x="125812" y="718195"/>
                </a:moveTo>
                <a:cubicBezTo>
                  <a:pt x="140799" y="718195"/>
                  <a:pt x="152948" y="730344"/>
                  <a:pt x="152948" y="745331"/>
                </a:cubicBezTo>
                <a:cubicBezTo>
                  <a:pt x="152948" y="760317"/>
                  <a:pt x="140799" y="772467"/>
                  <a:pt x="125812" y="772467"/>
                </a:cubicBezTo>
                <a:cubicBezTo>
                  <a:pt x="110826" y="772467"/>
                  <a:pt x="98677" y="760317"/>
                  <a:pt x="98677" y="745331"/>
                </a:cubicBezTo>
                <a:cubicBezTo>
                  <a:pt x="98677" y="730344"/>
                  <a:pt x="110826" y="718195"/>
                  <a:pt x="125812" y="718195"/>
                </a:cubicBezTo>
                <a:close/>
                <a:moveTo>
                  <a:pt x="27136" y="718195"/>
                </a:moveTo>
                <a:cubicBezTo>
                  <a:pt x="42122" y="718195"/>
                  <a:pt x="54272" y="730344"/>
                  <a:pt x="54272" y="745331"/>
                </a:cubicBezTo>
                <a:cubicBezTo>
                  <a:pt x="54272" y="760317"/>
                  <a:pt x="42122" y="772467"/>
                  <a:pt x="27136" y="772467"/>
                </a:cubicBezTo>
                <a:cubicBezTo>
                  <a:pt x="12149" y="772467"/>
                  <a:pt x="0" y="760317"/>
                  <a:pt x="0" y="745331"/>
                </a:cubicBezTo>
                <a:cubicBezTo>
                  <a:pt x="0" y="730344"/>
                  <a:pt x="12149" y="718195"/>
                  <a:pt x="27136" y="718195"/>
                </a:cubicBezTo>
                <a:close/>
                <a:moveTo>
                  <a:pt x="619195" y="628420"/>
                </a:moveTo>
                <a:cubicBezTo>
                  <a:pt x="634182" y="628420"/>
                  <a:pt x="646331" y="640570"/>
                  <a:pt x="646331" y="655556"/>
                </a:cubicBezTo>
                <a:cubicBezTo>
                  <a:pt x="646331" y="670543"/>
                  <a:pt x="634182" y="682692"/>
                  <a:pt x="619195" y="682692"/>
                </a:cubicBezTo>
                <a:cubicBezTo>
                  <a:pt x="604209" y="682692"/>
                  <a:pt x="592059" y="670543"/>
                  <a:pt x="592059" y="655556"/>
                </a:cubicBezTo>
                <a:cubicBezTo>
                  <a:pt x="592059" y="640570"/>
                  <a:pt x="604209" y="628420"/>
                  <a:pt x="619195" y="628420"/>
                </a:cubicBezTo>
                <a:close/>
                <a:moveTo>
                  <a:pt x="520519" y="628420"/>
                </a:moveTo>
                <a:cubicBezTo>
                  <a:pt x="535505" y="628420"/>
                  <a:pt x="547654" y="640570"/>
                  <a:pt x="547654" y="655556"/>
                </a:cubicBezTo>
                <a:cubicBezTo>
                  <a:pt x="547654" y="670543"/>
                  <a:pt x="535505" y="682692"/>
                  <a:pt x="520519" y="682692"/>
                </a:cubicBezTo>
                <a:cubicBezTo>
                  <a:pt x="505532" y="682692"/>
                  <a:pt x="493383" y="670543"/>
                  <a:pt x="493383" y="655556"/>
                </a:cubicBezTo>
                <a:cubicBezTo>
                  <a:pt x="493383" y="640570"/>
                  <a:pt x="505532" y="628420"/>
                  <a:pt x="520519" y="628420"/>
                </a:cubicBezTo>
                <a:close/>
                <a:moveTo>
                  <a:pt x="421842" y="628420"/>
                </a:moveTo>
                <a:cubicBezTo>
                  <a:pt x="436829" y="628420"/>
                  <a:pt x="448978" y="640570"/>
                  <a:pt x="448978" y="655556"/>
                </a:cubicBezTo>
                <a:cubicBezTo>
                  <a:pt x="448978" y="670543"/>
                  <a:pt x="436829" y="682692"/>
                  <a:pt x="421842" y="682692"/>
                </a:cubicBezTo>
                <a:cubicBezTo>
                  <a:pt x="406856" y="682692"/>
                  <a:pt x="394706" y="670543"/>
                  <a:pt x="394706" y="655556"/>
                </a:cubicBezTo>
                <a:cubicBezTo>
                  <a:pt x="394706" y="640570"/>
                  <a:pt x="406856" y="628420"/>
                  <a:pt x="421842" y="628420"/>
                </a:cubicBezTo>
                <a:close/>
                <a:moveTo>
                  <a:pt x="323166" y="628420"/>
                </a:moveTo>
                <a:cubicBezTo>
                  <a:pt x="338152" y="628420"/>
                  <a:pt x="350301" y="640570"/>
                  <a:pt x="350301" y="655556"/>
                </a:cubicBezTo>
                <a:cubicBezTo>
                  <a:pt x="350301" y="670543"/>
                  <a:pt x="338152" y="682692"/>
                  <a:pt x="323166" y="682692"/>
                </a:cubicBezTo>
                <a:cubicBezTo>
                  <a:pt x="308179" y="682692"/>
                  <a:pt x="296030" y="670543"/>
                  <a:pt x="296030" y="655556"/>
                </a:cubicBezTo>
                <a:cubicBezTo>
                  <a:pt x="296030" y="640570"/>
                  <a:pt x="308179" y="628420"/>
                  <a:pt x="323166" y="628420"/>
                </a:cubicBezTo>
                <a:close/>
                <a:moveTo>
                  <a:pt x="224489" y="628420"/>
                </a:moveTo>
                <a:cubicBezTo>
                  <a:pt x="239475" y="628420"/>
                  <a:pt x="251625" y="640570"/>
                  <a:pt x="251625" y="655556"/>
                </a:cubicBezTo>
                <a:cubicBezTo>
                  <a:pt x="251625" y="670543"/>
                  <a:pt x="239475" y="682692"/>
                  <a:pt x="224489" y="682692"/>
                </a:cubicBezTo>
                <a:cubicBezTo>
                  <a:pt x="209502" y="682692"/>
                  <a:pt x="197353" y="670543"/>
                  <a:pt x="197353" y="655556"/>
                </a:cubicBezTo>
                <a:cubicBezTo>
                  <a:pt x="197353" y="640570"/>
                  <a:pt x="209502" y="628420"/>
                  <a:pt x="224489" y="628420"/>
                </a:cubicBezTo>
                <a:close/>
                <a:moveTo>
                  <a:pt x="125812" y="628420"/>
                </a:moveTo>
                <a:cubicBezTo>
                  <a:pt x="140799" y="628420"/>
                  <a:pt x="152948" y="640570"/>
                  <a:pt x="152948" y="655556"/>
                </a:cubicBezTo>
                <a:cubicBezTo>
                  <a:pt x="152948" y="670543"/>
                  <a:pt x="140799" y="682692"/>
                  <a:pt x="125812" y="682692"/>
                </a:cubicBezTo>
                <a:cubicBezTo>
                  <a:pt x="110826" y="682692"/>
                  <a:pt x="98677" y="670543"/>
                  <a:pt x="98677" y="655556"/>
                </a:cubicBezTo>
                <a:cubicBezTo>
                  <a:pt x="98677" y="640570"/>
                  <a:pt x="110826" y="628420"/>
                  <a:pt x="125812" y="628420"/>
                </a:cubicBezTo>
                <a:close/>
                <a:moveTo>
                  <a:pt x="27136" y="628420"/>
                </a:moveTo>
                <a:cubicBezTo>
                  <a:pt x="42122" y="628420"/>
                  <a:pt x="54272" y="640570"/>
                  <a:pt x="54272" y="655556"/>
                </a:cubicBezTo>
                <a:cubicBezTo>
                  <a:pt x="54272" y="670543"/>
                  <a:pt x="42122" y="682692"/>
                  <a:pt x="27136" y="682692"/>
                </a:cubicBezTo>
                <a:cubicBezTo>
                  <a:pt x="12149" y="682692"/>
                  <a:pt x="0" y="670543"/>
                  <a:pt x="0" y="655556"/>
                </a:cubicBezTo>
                <a:cubicBezTo>
                  <a:pt x="0" y="640570"/>
                  <a:pt x="12149" y="628420"/>
                  <a:pt x="27136" y="628420"/>
                </a:cubicBezTo>
                <a:close/>
                <a:moveTo>
                  <a:pt x="619195" y="538646"/>
                </a:moveTo>
                <a:cubicBezTo>
                  <a:pt x="634182" y="538646"/>
                  <a:pt x="646331" y="550795"/>
                  <a:pt x="646331" y="565782"/>
                </a:cubicBezTo>
                <a:cubicBezTo>
                  <a:pt x="646331" y="580769"/>
                  <a:pt x="634182" y="592918"/>
                  <a:pt x="619195" y="592918"/>
                </a:cubicBezTo>
                <a:cubicBezTo>
                  <a:pt x="604209" y="592918"/>
                  <a:pt x="592059" y="580769"/>
                  <a:pt x="592059" y="565782"/>
                </a:cubicBezTo>
                <a:cubicBezTo>
                  <a:pt x="592059" y="550795"/>
                  <a:pt x="604209" y="538646"/>
                  <a:pt x="619195" y="538646"/>
                </a:cubicBezTo>
                <a:close/>
                <a:moveTo>
                  <a:pt x="520519" y="538646"/>
                </a:moveTo>
                <a:cubicBezTo>
                  <a:pt x="535505" y="538646"/>
                  <a:pt x="547654" y="550795"/>
                  <a:pt x="547654" y="565782"/>
                </a:cubicBezTo>
                <a:cubicBezTo>
                  <a:pt x="547654" y="580769"/>
                  <a:pt x="535505" y="592918"/>
                  <a:pt x="520519" y="592918"/>
                </a:cubicBezTo>
                <a:cubicBezTo>
                  <a:pt x="505532" y="592918"/>
                  <a:pt x="493383" y="580769"/>
                  <a:pt x="493383" y="565782"/>
                </a:cubicBezTo>
                <a:cubicBezTo>
                  <a:pt x="493383" y="550795"/>
                  <a:pt x="505532" y="538646"/>
                  <a:pt x="520519" y="538646"/>
                </a:cubicBezTo>
                <a:close/>
                <a:moveTo>
                  <a:pt x="421842" y="538646"/>
                </a:moveTo>
                <a:cubicBezTo>
                  <a:pt x="436829" y="538646"/>
                  <a:pt x="448978" y="550795"/>
                  <a:pt x="448978" y="565782"/>
                </a:cubicBezTo>
                <a:cubicBezTo>
                  <a:pt x="448978" y="580769"/>
                  <a:pt x="436829" y="592918"/>
                  <a:pt x="421842" y="592918"/>
                </a:cubicBezTo>
                <a:cubicBezTo>
                  <a:pt x="406856" y="592918"/>
                  <a:pt x="394706" y="580769"/>
                  <a:pt x="394706" y="565782"/>
                </a:cubicBezTo>
                <a:cubicBezTo>
                  <a:pt x="394706" y="550795"/>
                  <a:pt x="406856" y="538646"/>
                  <a:pt x="421842" y="538646"/>
                </a:cubicBezTo>
                <a:close/>
                <a:moveTo>
                  <a:pt x="323166" y="538646"/>
                </a:moveTo>
                <a:cubicBezTo>
                  <a:pt x="338152" y="538646"/>
                  <a:pt x="350301" y="550795"/>
                  <a:pt x="350301" y="565782"/>
                </a:cubicBezTo>
                <a:cubicBezTo>
                  <a:pt x="350301" y="580769"/>
                  <a:pt x="338152" y="592918"/>
                  <a:pt x="323166" y="592918"/>
                </a:cubicBezTo>
                <a:cubicBezTo>
                  <a:pt x="308179" y="592918"/>
                  <a:pt x="296030" y="580769"/>
                  <a:pt x="296030" y="565782"/>
                </a:cubicBezTo>
                <a:cubicBezTo>
                  <a:pt x="296030" y="550795"/>
                  <a:pt x="308179" y="538646"/>
                  <a:pt x="323166" y="538646"/>
                </a:cubicBezTo>
                <a:close/>
                <a:moveTo>
                  <a:pt x="224489" y="538646"/>
                </a:moveTo>
                <a:cubicBezTo>
                  <a:pt x="239475" y="538646"/>
                  <a:pt x="251625" y="550795"/>
                  <a:pt x="251625" y="565782"/>
                </a:cubicBezTo>
                <a:cubicBezTo>
                  <a:pt x="251625" y="580769"/>
                  <a:pt x="239475" y="592918"/>
                  <a:pt x="224489" y="592918"/>
                </a:cubicBezTo>
                <a:cubicBezTo>
                  <a:pt x="209502" y="592918"/>
                  <a:pt x="197353" y="580769"/>
                  <a:pt x="197353" y="565782"/>
                </a:cubicBezTo>
                <a:cubicBezTo>
                  <a:pt x="197353" y="550795"/>
                  <a:pt x="209502" y="538646"/>
                  <a:pt x="224489" y="538646"/>
                </a:cubicBezTo>
                <a:close/>
                <a:moveTo>
                  <a:pt x="125812" y="538646"/>
                </a:moveTo>
                <a:cubicBezTo>
                  <a:pt x="140799" y="538646"/>
                  <a:pt x="152948" y="550795"/>
                  <a:pt x="152948" y="565782"/>
                </a:cubicBezTo>
                <a:cubicBezTo>
                  <a:pt x="152948" y="580769"/>
                  <a:pt x="140799" y="592918"/>
                  <a:pt x="125812" y="592918"/>
                </a:cubicBezTo>
                <a:cubicBezTo>
                  <a:pt x="110826" y="592918"/>
                  <a:pt x="98677" y="580769"/>
                  <a:pt x="98677" y="565782"/>
                </a:cubicBezTo>
                <a:cubicBezTo>
                  <a:pt x="98677" y="550795"/>
                  <a:pt x="110826" y="538646"/>
                  <a:pt x="125812" y="538646"/>
                </a:cubicBezTo>
                <a:close/>
                <a:moveTo>
                  <a:pt x="27136" y="538646"/>
                </a:moveTo>
                <a:cubicBezTo>
                  <a:pt x="42122" y="538646"/>
                  <a:pt x="54272" y="550795"/>
                  <a:pt x="54272" y="565782"/>
                </a:cubicBezTo>
                <a:cubicBezTo>
                  <a:pt x="54272" y="580769"/>
                  <a:pt x="42122" y="592918"/>
                  <a:pt x="27136" y="592918"/>
                </a:cubicBezTo>
                <a:cubicBezTo>
                  <a:pt x="12149" y="592918"/>
                  <a:pt x="0" y="580769"/>
                  <a:pt x="0" y="565782"/>
                </a:cubicBezTo>
                <a:cubicBezTo>
                  <a:pt x="0" y="550795"/>
                  <a:pt x="12149" y="538646"/>
                  <a:pt x="27136" y="538646"/>
                </a:cubicBezTo>
                <a:close/>
                <a:moveTo>
                  <a:pt x="619195" y="448872"/>
                </a:moveTo>
                <a:cubicBezTo>
                  <a:pt x="634182" y="448872"/>
                  <a:pt x="646331" y="461021"/>
                  <a:pt x="646331" y="476008"/>
                </a:cubicBezTo>
                <a:cubicBezTo>
                  <a:pt x="646331" y="490994"/>
                  <a:pt x="634182" y="503144"/>
                  <a:pt x="619195" y="503144"/>
                </a:cubicBezTo>
                <a:cubicBezTo>
                  <a:pt x="604209" y="503144"/>
                  <a:pt x="592059" y="490994"/>
                  <a:pt x="592059" y="476008"/>
                </a:cubicBezTo>
                <a:cubicBezTo>
                  <a:pt x="592059" y="461021"/>
                  <a:pt x="604209" y="448872"/>
                  <a:pt x="619195" y="448872"/>
                </a:cubicBezTo>
                <a:close/>
                <a:moveTo>
                  <a:pt x="520519" y="448872"/>
                </a:moveTo>
                <a:cubicBezTo>
                  <a:pt x="535505" y="448872"/>
                  <a:pt x="547654" y="461021"/>
                  <a:pt x="547654" y="476008"/>
                </a:cubicBezTo>
                <a:cubicBezTo>
                  <a:pt x="547654" y="490994"/>
                  <a:pt x="535505" y="503144"/>
                  <a:pt x="520519" y="503144"/>
                </a:cubicBezTo>
                <a:cubicBezTo>
                  <a:pt x="505532" y="503144"/>
                  <a:pt x="493383" y="490994"/>
                  <a:pt x="493383" y="476008"/>
                </a:cubicBezTo>
                <a:cubicBezTo>
                  <a:pt x="493383" y="461021"/>
                  <a:pt x="505532" y="448872"/>
                  <a:pt x="520519" y="448872"/>
                </a:cubicBezTo>
                <a:close/>
                <a:moveTo>
                  <a:pt x="421842" y="448872"/>
                </a:moveTo>
                <a:cubicBezTo>
                  <a:pt x="436829" y="448872"/>
                  <a:pt x="448978" y="461021"/>
                  <a:pt x="448978" y="476008"/>
                </a:cubicBezTo>
                <a:cubicBezTo>
                  <a:pt x="448978" y="490994"/>
                  <a:pt x="436829" y="503144"/>
                  <a:pt x="421842" y="503144"/>
                </a:cubicBezTo>
                <a:cubicBezTo>
                  <a:pt x="406856" y="503144"/>
                  <a:pt x="394706" y="490994"/>
                  <a:pt x="394706" y="476008"/>
                </a:cubicBezTo>
                <a:cubicBezTo>
                  <a:pt x="394706" y="461021"/>
                  <a:pt x="406856" y="448872"/>
                  <a:pt x="421842" y="448872"/>
                </a:cubicBezTo>
                <a:close/>
                <a:moveTo>
                  <a:pt x="323166" y="448872"/>
                </a:moveTo>
                <a:cubicBezTo>
                  <a:pt x="338152" y="448872"/>
                  <a:pt x="350301" y="461021"/>
                  <a:pt x="350301" y="476008"/>
                </a:cubicBezTo>
                <a:cubicBezTo>
                  <a:pt x="350301" y="490994"/>
                  <a:pt x="338152" y="503144"/>
                  <a:pt x="323166" y="503144"/>
                </a:cubicBezTo>
                <a:cubicBezTo>
                  <a:pt x="308179" y="503144"/>
                  <a:pt x="296030" y="490994"/>
                  <a:pt x="296030" y="476008"/>
                </a:cubicBezTo>
                <a:cubicBezTo>
                  <a:pt x="296030" y="461021"/>
                  <a:pt x="308179" y="448872"/>
                  <a:pt x="323166" y="448872"/>
                </a:cubicBezTo>
                <a:close/>
                <a:moveTo>
                  <a:pt x="224489" y="448872"/>
                </a:moveTo>
                <a:cubicBezTo>
                  <a:pt x="239475" y="448872"/>
                  <a:pt x="251625" y="461021"/>
                  <a:pt x="251625" y="476008"/>
                </a:cubicBezTo>
                <a:cubicBezTo>
                  <a:pt x="251625" y="490994"/>
                  <a:pt x="239475" y="503144"/>
                  <a:pt x="224489" y="503144"/>
                </a:cubicBezTo>
                <a:cubicBezTo>
                  <a:pt x="209502" y="503144"/>
                  <a:pt x="197353" y="490994"/>
                  <a:pt x="197353" y="476008"/>
                </a:cubicBezTo>
                <a:cubicBezTo>
                  <a:pt x="197353" y="461021"/>
                  <a:pt x="209502" y="448872"/>
                  <a:pt x="224489" y="448872"/>
                </a:cubicBezTo>
                <a:close/>
                <a:moveTo>
                  <a:pt x="125812" y="448872"/>
                </a:moveTo>
                <a:cubicBezTo>
                  <a:pt x="140799" y="448872"/>
                  <a:pt x="152948" y="461021"/>
                  <a:pt x="152948" y="476008"/>
                </a:cubicBezTo>
                <a:cubicBezTo>
                  <a:pt x="152948" y="490994"/>
                  <a:pt x="140799" y="503144"/>
                  <a:pt x="125812" y="503144"/>
                </a:cubicBezTo>
                <a:cubicBezTo>
                  <a:pt x="110826" y="503144"/>
                  <a:pt x="98677" y="490994"/>
                  <a:pt x="98677" y="476008"/>
                </a:cubicBezTo>
                <a:cubicBezTo>
                  <a:pt x="98677" y="461021"/>
                  <a:pt x="110826" y="448872"/>
                  <a:pt x="125812" y="448872"/>
                </a:cubicBezTo>
                <a:close/>
                <a:moveTo>
                  <a:pt x="27136" y="448872"/>
                </a:moveTo>
                <a:cubicBezTo>
                  <a:pt x="42122" y="448872"/>
                  <a:pt x="54272" y="461021"/>
                  <a:pt x="54272" y="476008"/>
                </a:cubicBezTo>
                <a:cubicBezTo>
                  <a:pt x="54272" y="490994"/>
                  <a:pt x="42122" y="503144"/>
                  <a:pt x="27136" y="503144"/>
                </a:cubicBezTo>
                <a:cubicBezTo>
                  <a:pt x="12149" y="503144"/>
                  <a:pt x="0" y="490994"/>
                  <a:pt x="0" y="476008"/>
                </a:cubicBezTo>
                <a:cubicBezTo>
                  <a:pt x="0" y="461021"/>
                  <a:pt x="12149" y="448872"/>
                  <a:pt x="27136" y="448872"/>
                </a:cubicBezTo>
                <a:close/>
                <a:moveTo>
                  <a:pt x="619195" y="359097"/>
                </a:moveTo>
                <a:cubicBezTo>
                  <a:pt x="634182" y="359097"/>
                  <a:pt x="646331" y="371247"/>
                  <a:pt x="646331" y="386233"/>
                </a:cubicBezTo>
                <a:cubicBezTo>
                  <a:pt x="646331" y="401220"/>
                  <a:pt x="634182" y="413369"/>
                  <a:pt x="619195" y="413369"/>
                </a:cubicBezTo>
                <a:cubicBezTo>
                  <a:pt x="604209" y="413369"/>
                  <a:pt x="592059" y="401220"/>
                  <a:pt x="592059" y="386233"/>
                </a:cubicBezTo>
                <a:cubicBezTo>
                  <a:pt x="592059" y="371247"/>
                  <a:pt x="604209" y="359097"/>
                  <a:pt x="619195" y="359097"/>
                </a:cubicBezTo>
                <a:close/>
                <a:moveTo>
                  <a:pt x="520519" y="359097"/>
                </a:moveTo>
                <a:cubicBezTo>
                  <a:pt x="535505" y="359097"/>
                  <a:pt x="547654" y="371247"/>
                  <a:pt x="547654" y="386233"/>
                </a:cubicBezTo>
                <a:cubicBezTo>
                  <a:pt x="547654" y="401220"/>
                  <a:pt x="535505" y="413369"/>
                  <a:pt x="520519" y="413369"/>
                </a:cubicBezTo>
                <a:cubicBezTo>
                  <a:pt x="505532" y="413369"/>
                  <a:pt x="493383" y="401220"/>
                  <a:pt x="493383" y="386233"/>
                </a:cubicBezTo>
                <a:cubicBezTo>
                  <a:pt x="493383" y="371247"/>
                  <a:pt x="505532" y="359097"/>
                  <a:pt x="520519" y="359097"/>
                </a:cubicBezTo>
                <a:close/>
                <a:moveTo>
                  <a:pt x="421842" y="359097"/>
                </a:moveTo>
                <a:cubicBezTo>
                  <a:pt x="436829" y="359097"/>
                  <a:pt x="448978" y="371247"/>
                  <a:pt x="448978" y="386233"/>
                </a:cubicBezTo>
                <a:cubicBezTo>
                  <a:pt x="448978" y="401220"/>
                  <a:pt x="436829" y="413369"/>
                  <a:pt x="421842" y="413369"/>
                </a:cubicBezTo>
                <a:cubicBezTo>
                  <a:pt x="406856" y="413369"/>
                  <a:pt x="394706" y="401220"/>
                  <a:pt x="394706" y="386233"/>
                </a:cubicBezTo>
                <a:cubicBezTo>
                  <a:pt x="394706" y="371247"/>
                  <a:pt x="406856" y="359097"/>
                  <a:pt x="421842" y="359097"/>
                </a:cubicBezTo>
                <a:close/>
                <a:moveTo>
                  <a:pt x="323166" y="359097"/>
                </a:moveTo>
                <a:cubicBezTo>
                  <a:pt x="338152" y="359097"/>
                  <a:pt x="350301" y="371247"/>
                  <a:pt x="350301" y="386233"/>
                </a:cubicBezTo>
                <a:cubicBezTo>
                  <a:pt x="350301" y="401220"/>
                  <a:pt x="338152" y="413369"/>
                  <a:pt x="323166" y="413369"/>
                </a:cubicBezTo>
                <a:cubicBezTo>
                  <a:pt x="308179" y="413369"/>
                  <a:pt x="296030" y="401220"/>
                  <a:pt x="296030" y="386233"/>
                </a:cubicBezTo>
                <a:cubicBezTo>
                  <a:pt x="296030" y="371247"/>
                  <a:pt x="308179" y="359097"/>
                  <a:pt x="323166" y="359097"/>
                </a:cubicBezTo>
                <a:close/>
                <a:moveTo>
                  <a:pt x="224489" y="359097"/>
                </a:moveTo>
                <a:cubicBezTo>
                  <a:pt x="239475" y="359097"/>
                  <a:pt x="251625" y="371247"/>
                  <a:pt x="251625" y="386233"/>
                </a:cubicBezTo>
                <a:cubicBezTo>
                  <a:pt x="251625" y="401220"/>
                  <a:pt x="239475" y="413369"/>
                  <a:pt x="224489" y="413369"/>
                </a:cubicBezTo>
                <a:cubicBezTo>
                  <a:pt x="209502" y="413369"/>
                  <a:pt x="197353" y="401220"/>
                  <a:pt x="197353" y="386233"/>
                </a:cubicBezTo>
                <a:cubicBezTo>
                  <a:pt x="197353" y="371247"/>
                  <a:pt x="209502" y="359097"/>
                  <a:pt x="224489" y="359097"/>
                </a:cubicBezTo>
                <a:close/>
                <a:moveTo>
                  <a:pt x="125812" y="359097"/>
                </a:moveTo>
                <a:cubicBezTo>
                  <a:pt x="140799" y="359097"/>
                  <a:pt x="152948" y="371247"/>
                  <a:pt x="152948" y="386233"/>
                </a:cubicBezTo>
                <a:cubicBezTo>
                  <a:pt x="152948" y="401220"/>
                  <a:pt x="140799" y="413369"/>
                  <a:pt x="125812" y="413369"/>
                </a:cubicBezTo>
                <a:cubicBezTo>
                  <a:pt x="110826" y="413369"/>
                  <a:pt x="98677" y="401220"/>
                  <a:pt x="98677" y="386233"/>
                </a:cubicBezTo>
                <a:cubicBezTo>
                  <a:pt x="98677" y="371247"/>
                  <a:pt x="110826" y="359097"/>
                  <a:pt x="125812" y="359097"/>
                </a:cubicBezTo>
                <a:close/>
                <a:moveTo>
                  <a:pt x="27136" y="359097"/>
                </a:moveTo>
                <a:cubicBezTo>
                  <a:pt x="42122" y="359097"/>
                  <a:pt x="54272" y="371247"/>
                  <a:pt x="54272" y="386233"/>
                </a:cubicBezTo>
                <a:cubicBezTo>
                  <a:pt x="54272" y="401220"/>
                  <a:pt x="42122" y="413369"/>
                  <a:pt x="27136" y="413369"/>
                </a:cubicBezTo>
                <a:cubicBezTo>
                  <a:pt x="12149" y="413369"/>
                  <a:pt x="0" y="401220"/>
                  <a:pt x="0" y="386233"/>
                </a:cubicBezTo>
                <a:cubicBezTo>
                  <a:pt x="0" y="371247"/>
                  <a:pt x="12149" y="359097"/>
                  <a:pt x="27136" y="359097"/>
                </a:cubicBezTo>
                <a:close/>
                <a:moveTo>
                  <a:pt x="619195" y="269323"/>
                </a:moveTo>
                <a:cubicBezTo>
                  <a:pt x="634182" y="269323"/>
                  <a:pt x="646331" y="281472"/>
                  <a:pt x="646331" y="296459"/>
                </a:cubicBezTo>
                <a:cubicBezTo>
                  <a:pt x="646331" y="311446"/>
                  <a:pt x="634182" y="323595"/>
                  <a:pt x="619195" y="323595"/>
                </a:cubicBezTo>
                <a:cubicBezTo>
                  <a:pt x="604209" y="323595"/>
                  <a:pt x="592059" y="311446"/>
                  <a:pt x="592059" y="296459"/>
                </a:cubicBezTo>
                <a:cubicBezTo>
                  <a:pt x="592059" y="281472"/>
                  <a:pt x="604209" y="269323"/>
                  <a:pt x="619195" y="269323"/>
                </a:cubicBezTo>
                <a:close/>
                <a:moveTo>
                  <a:pt x="520519" y="269323"/>
                </a:moveTo>
                <a:cubicBezTo>
                  <a:pt x="535505" y="269323"/>
                  <a:pt x="547654" y="281472"/>
                  <a:pt x="547654" y="296459"/>
                </a:cubicBezTo>
                <a:cubicBezTo>
                  <a:pt x="547654" y="311446"/>
                  <a:pt x="535505" y="323595"/>
                  <a:pt x="520519" y="323595"/>
                </a:cubicBezTo>
                <a:cubicBezTo>
                  <a:pt x="505532" y="323595"/>
                  <a:pt x="493383" y="311446"/>
                  <a:pt x="493383" y="296459"/>
                </a:cubicBezTo>
                <a:cubicBezTo>
                  <a:pt x="493383" y="281472"/>
                  <a:pt x="505532" y="269323"/>
                  <a:pt x="520519" y="269323"/>
                </a:cubicBezTo>
                <a:close/>
                <a:moveTo>
                  <a:pt x="421842" y="269323"/>
                </a:moveTo>
                <a:cubicBezTo>
                  <a:pt x="436829" y="269323"/>
                  <a:pt x="448978" y="281472"/>
                  <a:pt x="448978" y="296459"/>
                </a:cubicBezTo>
                <a:cubicBezTo>
                  <a:pt x="448978" y="311446"/>
                  <a:pt x="436829" y="323595"/>
                  <a:pt x="421842" y="323595"/>
                </a:cubicBezTo>
                <a:cubicBezTo>
                  <a:pt x="406856" y="323595"/>
                  <a:pt x="394706" y="311446"/>
                  <a:pt x="394706" y="296459"/>
                </a:cubicBezTo>
                <a:cubicBezTo>
                  <a:pt x="394706" y="281472"/>
                  <a:pt x="406856" y="269323"/>
                  <a:pt x="421842" y="269323"/>
                </a:cubicBezTo>
                <a:close/>
                <a:moveTo>
                  <a:pt x="323166" y="269323"/>
                </a:moveTo>
                <a:cubicBezTo>
                  <a:pt x="338152" y="269323"/>
                  <a:pt x="350301" y="281472"/>
                  <a:pt x="350301" y="296459"/>
                </a:cubicBezTo>
                <a:cubicBezTo>
                  <a:pt x="350301" y="311446"/>
                  <a:pt x="338152" y="323595"/>
                  <a:pt x="323166" y="323595"/>
                </a:cubicBezTo>
                <a:cubicBezTo>
                  <a:pt x="308179" y="323595"/>
                  <a:pt x="296030" y="311446"/>
                  <a:pt x="296030" y="296459"/>
                </a:cubicBezTo>
                <a:cubicBezTo>
                  <a:pt x="296030" y="281472"/>
                  <a:pt x="308179" y="269323"/>
                  <a:pt x="323166" y="269323"/>
                </a:cubicBezTo>
                <a:close/>
                <a:moveTo>
                  <a:pt x="224489" y="269323"/>
                </a:moveTo>
                <a:cubicBezTo>
                  <a:pt x="239475" y="269323"/>
                  <a:pt x="251625" y="281472"/>
                  <a:pt x="251625" y="296459"/>
                </a:cubicBezTo>
                <a:cubicBezTo>
                  <a:pt x="251625" y="311446"/>
                  <a:pt x="239475" y="323595"/>
                  <a:pt x="224489" y="323595"/>
                </a:cubicBezTo>
                <a:cubicBezTo>
                  <a:pt x="209502" y="323595"/>
                  <a:pt x="197353" y="311446"/>
                  <a:pt x="197353" y="296459"/>
                </a:cubicBezTo>
                <a:cubicBezTo>
                  <a:pt x="197353" y="281472"/>
                  <a:pt x="209502" y="269323"/>
                  <a:pt x="224489" y="269323"/>
                </a:cubicBezTo>
                <a:close/>
                <a:moveTo>
                  <a:pt x="125812" y="269323"/>
                </a:moveTo>
                <a:cubicBezTo>
                  <a:pt x="140799" y="269323"/>
                  <a:pt x="152948" y="281472"/>
                  <a:pt x="152948" y="296459"/>
                </a:cubicBezTo>
                <a:cubicBezTo>
                  <a:pt x="152948" y="311446"/>
                  <a:pt x="140799" y="323595"/>
                  <a:pt x="125812" y="323595"/>
                </a:cubicBezTo>
                <a:cubicBezTo>
                  <a:pt x="110826" y="323595"/>
                  <a:pt x="98677" y="311446"/>
                  <a:pt x="98677" y="296459"/>
                </a:cubicBezTo>
                <a:cubicBezTo>
                  <a:pt x="98677" y="281472"/>
                  <a:pt x="110826" y="269323"/>
                  <a:pt x="125812" y="269323"/>
                </a:cubicBezTo>
                <a:close/>
                <a:moveTo>
                  <a:pt x="27136" y="269323"/>
                </a:moveTo>
                <a:cubicBezTo>
                  <a:pt x="42122" y="269323"/>
                  <a:pt x="54272" y="281472"/>
                  <a:pt x="54272" y="296459"/>
                </a:cubicBezTo>
                <a:cubicBezTo>
                  <a:pt x="54272" y="311446"/>
                  <a:pt x="42122" y="323595"/>
                  <a:pt x="27136" y="323595"/>
                </a:cubicBezTo>
                <a:cubicBezTo>
                  <a:pt x="12149" y="323595"/>
                  <a:pt x="0" y="311446"/>
                  <a:pt x="0" y="296459"/>
                </a:cubicBezTo>
                <a:cubicBezTo>
                  <a:pt x="0" y="281472"/>
                  <a:pt x="12149" y="269323"/>
                  <a:pt x="27136" y="269323"/>
                </a:cubicBezTo>
                <a:close/>
                <a:moveTo>
                  <a:pt x="619195" y="179549"/>
                </a:moveTo>
                <a:cubicBezTo>
                  <a:pt x="634182" y="179549"/>
                  <a:pt x="646331" y="191698"/>
                  <a:pt x="646331" y="206685"/>
                </a:cubicBezTo>
                <a:cubicBezTo>
                  <a:pt x="646331" y="221671"/>
                  <a:pt x="634182" y="233821"/>
                  <a:pt x="619195" y="233821"/>
                </a:cubicBezTo>
                <a:cubicBezTo>
                  <a:pt x="604209" y="233821"/>
                  <a:pt x="592059" y="221671"/>
                  <a:pt x="592059" y="206685"/>
                </a:cubicBezTo>
                <a:cubicBezTo>
                  <a:pt x="592059" y="191698"/>
                  <a:pt x="604209" y="179549"/>
                  <a:pt x="619195" y="179549"/>
                </a:cubicBezTo>
                <a:close/>
                <a:moveTo>
                  <a:pt x="520519" y="179549"/>
                </a:moveTo>
                <a:cubicBezTo>
                  <a:pt x="535505" y="179549"/>
                  <a:pt x="547654" y="191698"/>
                  <a:pt x="547654" y="206685"/>
                </a:cubicBezTo>
                <a:cubicBezTo>
                  <a:pt x="547654" y="221671"/>
                  <a:pt x="535505" y="233821"/>
                  <a:pt x="520519" y="233821"/>
                </a:cubicBezTo>
                <a:cubicBezTo>
                  <a:pt x="505532" y="233821"/>
                  <a:pt x="493383" y="221671"/>
                  <a:pt x="493383" y="206685"/>
                </a:cubicBezTo>
                <a:cubicBezTo>
                  <a:pt x="493383" y="191698"/>
                  <a:pt x="505532" y="179549"/>
                  <a:pt x="520519" y="179549"/>
                </a:cubicBezTo>
                <a:close/>
                <a:moveTo>
                  <a:pt x="421842" y="179549"/>
                </a:moveTo>
                <a:cubicBezTo>
                  <a:pt x="436829" y="179549"/>
                  <a:pt x="448978" y="191698"/>
                  <a:pt x="448978" y="206685"/>
                </a:cubicBezTo>
                <a:cubicBezTo>
                  <a:pt x="448978" y="221671"/>
                  <a:pt x="436829" y="233821"/>
                  <a:pt x="421842" y="233821"/>
                </a:cubicBezTo>
                <a:cubicBezTo>
                  <a:pt x="406856" y="233821"/>
                  <a:pt x="394706" y="221671"/>
                  <a:pt x="394706" y="206685"/>
                </a:cubicBezTo>
                <a:cubicBezTo>
                  <a:pt x="394706" y="191698"/>
                  <a:pt x="406856" y="179549"/>
                  <a:pt x="421842" y="179549"/>
                </a:cubicBezTo>
                <a:close/>
                <a:moveTo>
                  <a:pt x="323166" y="179549"/>
                </a:moveTo>
                <a:cubicBezTo>
                  <a:pt x="338152" y="179549"/>
                  <a:pt x="350301" y="191698"/>
                  <a:pt x="350301" y="206685"/>
                </a:cubicBezTo>
                <a:cubicBezTo>
                  <a:pt x="350301" y="221671"/>
                  <a:pt x="338152" y="233821"/>
                  <a:pt x="323166" y="233821"/>
                </a:cubicBezTo>
                <a:cubicBezTo>
                  <a:pt x="308179" y="233821"/>
                  <a:pt x="296030" y="221671"/>
                  <a:pt x="296030" y="206685"/>
                </a:cubicBezTo>
                <a:cubicBezTo>
                  <a:pt x="296030" y="191698"/>
                  <a:pt x="308179" y="179549"/>
                  <a:pt x="323166" y="179549"/>
                </a:cubicBezTo>
                <a:close/>
                <a:moveTo>
                  <a:pt x="224489" y="179549"/>
                </a:moveTo>
                <a:cubicBezTo>
                  <a:pt x="239475" y="179549"/>
                  <a:pt x="251625" y="191698"/>
                  <a:pt x="251625" y="206685"/>
                </a:cubicBezTo>
                <a:cubicBezTo>
                  <a:pt x="251625" y="221671"/>
                  <a:pt x="239475" y="233821"/>
                  <a:pt x="224489" y="233821"/>
                </a:cubicBezTo>
                <a:cubicBezTo>
                  <a:pt x="209502" y="233821"/>
                  <a:pt x="197353" y="221671"/>
                  <a:pt x="197353" y="206685"/>
                </a:cubicBezTo>
                <a:cubicBezTo>
                  <a:pt x="197353" y="191698"/>
                  <a:pt x="209502" y="179549"/>
                  <a:pt x="224489" y="179549"/>
                </a:cubicBezTo>
                <a:close/>
                <a:moveTo>
                  <a:pt x="125812" y="179549"/>
                </a:moveTo>
                <a:cubicBezTo>
                  <a:pt x="140799" y="179549"/>
                  <a:pt x="152948" y="191698"/>
                  <a:pt x="152948" y="206685"/>
                </a:cubicBezTo>
                <a:cubicBezTo>
                  <a:pt x="152948" y="221671"/>
                  <a:pt x="140799" y="233821"/>
                  <a:pt x="125812" y="233821"/>
                </a:cubicBezTo>
                <a:cubicBezTo>
                  <a:pt x="110826" y="233821"/>
                  <a:pt x="98677" y="221671"/>
                  <a:pt x="98677" y="206685"/>
                </a:cubicBezTo>
                <a:cubicBezTo>
                  <a:pt x="98677" y="191698"/>
                  <a:pt x="110826" y="179549"/>
                  <a:pt x="125812" y="179549"/>
                </a:cubicBezTo>
                <a:close/>
                <a:moveTo>
                  <a:pt x="27136" y="179549"/>
                </a:moveTo>
                <a:cubicBezTo>
                  <a:pt x="42122" y="179549"/>
                  <a:pt x="54272" y="191698"/>
                  <a:pt x="54272" y="206685"/>
                </a:cubicBezTo>
                <a:cubicBezTo>
                  <a:pt x="54272" y="221671"/>
                  <a:pt x="42122" y="233821"/>
                  <a:pt x="27136" y="233821"/>
                </a:cubicBezTo>
                <a:cubicBezTo>
                  <a:pt x="12149" y="233821"/>
                  <a:pt x="0" y="221671"/>
                  <a:pt x="0" y="206685"/>
                </a:cubicBezTo>
                <a:cubicBezTo>
                  <a:pt x="0" y="191698"/>
                  <a:pt x="12149" y="179549"/>
                  <a:pt x="27136" y="179549"/>
                </a:cubicBezTo>
                <a:close/>
                <a:moveTo>
                  <a:pt x="619195" y="89774"/>
                </a:moveTo>
                <a:cubicBezTo>
                  <a:pt x="634182" y="89774"/>
                  <a:pt x="646331" y="101924"/>
                  <a:pt x="646331" y="116910"/>
                </a:cubicBezTo>
                <a:cubicBezTo>
                  <a:pt x="646331" y="131897"/>
                  <a:pt x="634182" y="144046"/>
                  <a:pt x="619195" y="144046"/>
                </a:cubicBezTo>
                <a:cubicBezTo>
                  <a:pt x="604209" y="144046"/>
                  <a:pt x="592059" y="131897"/>
                  <a:pt x="592059" y="116910"/>
                </a:cubicBezTo>
                <a:cubicBezTo>
                  <a:pt x="592059" y="101924"/>
                  <a:pt x="604209" y="89774"/>
                  <a:pt x="619195" y="89774"/>
                </a:cubicBezTo>
                <a:close/>
                <a:moveTo>
                  <a:pt x="520519" y="89774"/>
                </a:moveTo>
                <a:cubicBezTo>
                  <a:pt x="535505" y="89774"/>
                  <a:pt x="547654" y="101924"/>
                  <a:pt x="547654" y="116910"/>
                </a:cubicBezTo>
                <a:cubicBezTo>
                  <a:pt x="547654" y="131897"/>
                  <a:pt x="535505" y="144046"/>
                  <a:pt x="520519" y="144046"/>
                </a:cubicBezTo>
                <a:cubicBezTo>
                  <a:pt x="505532" y="144046"/>
                  <a:pt x="493383" y="131897"/>
                  <a:pt x="493383" y="116910"/>
                </a:cubicBezTo>
                <a:cubicBezTo>
                  <a:pt x="493383" y="101924"/>
                  <a:pt x="505532" y="89774"/>
                  <a:pt x="520519" y="89774"/>
                </a:cubicBezTo>
                <a:close/>
                <a:moveTo>
                  <a:pt x="421842" y="89774"/>
                </a:moveTo>
                <a:cubicBezTo>
                  <a:pt x="436829" y="89774"/>
                  <a:pt x="448978" y="101924"/>
                  <a:pt x="448978" y="116910"/>
                </a:cubicBezTo>
                <a:cubicBezTo>
                  <a:pt x="448978" y="131897"/>
                  <a:pt x="436829" y="144046"/>
                  <a:pt x="421842" y="144046"/>
                </a:cubicBezTo>
                <a:cubicBezTo>
                  <a:pt x="406856" y="144046"/>
                  <a:pt x="394706" y="131897"/>
                  <a:pt x="394706" y="116910"/>
                </a:cubicBezTo>
                <a:cubicBezTo>
                  <a:pt x="394706" y="101924"/>
                  <a:pt x="406856" y="89774"/>
                  <a:pt x="421842" y="89774"/>
                </a:cubicBezTo>
                <a:close/>
                <a:moveTo>
                  <a:pt x="323166" y="89774"/>
                </a:moveTo>
                <a:cubicBezTo>
                  <a:pt x="338152" y="89774"/>
                  <a:pt x="350301" y="101924"/>
                  <a:pt x="350301" y="116910"/>
                </a:cubicBezTo>
                <a:cubicBezTo>
                  <a:pt x="350301" y="131897"/>
                  <a:pt x="338152" y="144046"/>
                  <a:pt x="323166" y="144046"/>
                </a:cubicBezTo>
                <a:cubicBezTo>
                  <a:pt x="308179" y="144046"/>
                  <a:pt x="296030" y="131897"/>
                  <a:pt x="296030" y="116910"/>
                </a:cubicBezTo>
                <a:cubicBezTo>
                  <a:pt x="296030" y="101924"/>
                  <a:pt x="308179" y="89774"/>
                  <a:pt x="323166" y="89774"/>
                </a:cubicBezTo>
                <a:close/>
                <a:moveTo>
                  <a:pt x="224489" y="89774"/>
                </a:moveTo>
                <a:cubicBezTo>
                  <a:pt x="239475" y="89774"/>
                  <a:pt x="251625" y="101924"/>
                  <a:pt x="251625" y="116910"/>
                </a:cubicBezTo>
                <a:cubicBezTo>
                  <a:pt x="251625" y="131897"/>
                  <a:pt x="239475" y="144046"/>
                  <a:pt x="224489" y="144046"/>
                </a:cubicBezTo>
                <a:cubicBezTo>
                  <a:pt x="209502" y="144046"/>
                  <a:pt x="197353" y="131897"/>
                  <a:pt x="197353" y="116910"/>
                </a:cubicBezTo>
                <a:cubicBezTo>
                  <a:pt x="197353" y="101924"/>
                  <a:pt x="209502" y="89774"/>
                  <a:pt x="224489" y="89774"/>
                </a:cubicBezTo>
                <a:close/>
                <a:moveTo>
                  <a:pt x="125812" y="89774"/>
                </a:moveTo>
                <a:cubicBezTo>
                  <a:pt x="140799" y="89774"/>
                  <a:pt x="152948" y="101924"/>
                  <a:pt x="152948" y="116910"/>
                </a:cubicBezTo>
                <a:cubicBezTo>
                  <a:pt x="152948" y="131897"/>
                  <a:pt x="140799" y="144046"/>
                  <a:pt x="125812" y="144046"/>
                </a:cubicBezTo>
                <a:cubicBezTo>
                  <a:pt x="110826" y="144046"/>
                  <a:pt x="98677" y="131897"/>
                  <a:pt x="98677" y="116910"/>
                </a:cubicBezTo>
                <a:cubicBezTo>
                  <a:pt x="98677" y="101924"/>
                  <a:pt x="110826" y="89774"/>
                  <a:pt x="125812" y="89774"/>
                </a:cubicBezTo>
                <a:close/>
                <a:moveTo>
                  <a:pt x="27136" y="89774"/>
                </a:moveTo>
                <a:cubicBezTo>
                  <a:pt x="42122" y="89774"/>
                  <a:pt x="54272" y="101924"/>
                  <a:pt x="54272" y="116910"/>
                </a:cubicBezTo>
                <a:cubicBezTo>
                  <a:pt x="54272" y="131897"/>
                  <a:pt x="42122" y="144046"/>
                  <a:pt x="27136" y="144046"/>
                </a:cubicBezTo>
                <a:cubicBezTo>
                  <a:pt x="12149" y="144046"/>
                  <a:pt x="0" y="131897"/>
                  <a:pt x="0" y="116910"/>
                </a:cubicBezTo>
                <a:cubicBezTo>
                  <a:pt x="0" y="101924"/>
                  <a:pt x="12149" y="89774"/>
                  <a:pt x="27136" y="89774"/>
                </a:cubicBezTo>
                <a:close/>
                <a:moveTo>
                  <a:pt x="619195" y="0"/>
                </a:moveTo>
                <a:cubicBezTo>
                  <a:pt x="634182" y="0"/>
                  <a:pt x="646331" y="12149"/>
                  <a:pt x="646331" y="27136"/>
                </a:cubicBezTo>
                <a:cubicBezTo>
                  <a:pt x="646331" y="42123"/>
                  <a:pt x="634182" y="54272"/>
                  <a:pt x="619195" y="54272"/>
                </a:cubicBezTo>
                <a:cubicBezTo>
                  <a:pt x="604209" y="54272"/>
                  <a:pt x="592059" y="42123"/>
                  <a:pt x="592059" y="27136"/>
                </a:cubicBezTo>
                <a:cubicBezTo>
                  <a:pt x="592059" y="12149"/>
                  <a:pt x="604209" y="0"/>
                  <a:pt x="619195" y="0"/>
                </a:cubicBezTo>
                <a:close/>
                <a:moveTo>
                  <a:pt x="520519" y="0"/>
                </a:moveTo>
                <a:cubicBezTo>
                  <a:pt x="535505" y="0"/>
                  <a:pt x="547654" y="12149"/>
                  <a:pt x="547654" y="27136"/>
                </a:cubicBezTo>
                <a:cubicBezTo>
                  <a:pt x="547654" y="42123"/>
                  <a:pt x="535505" y="54272"/>
                  <a:pt x="520519" y="54272"/>
                </a:cubicBezTo>
                <a:cubicBezTo>
                  <a:pt x="505532" y="54272"/>
                  <a:pt x="493383" y="42123"/>
                  <a:pt x="493383" y="27136"/>
                </a:cubicBezTo>
                <a:cubicBezTo>
                  <a:pt x="493383" y="12149"/>
                  <a:pt x="505532" y="0"/>
                  <a:pt x="520519" y="0"/>
                </a:cubicBezTo>
                <a:close/>
                <a:moveTo>
                  <a:pt x="421842" y="0"/>
                </a:moveTo>
                <a:cubicBezTo>
                  <a:pt x="436829" y="0"/>
                  <a:pt x="448978" y="12149"/>
                  <a:pt x="448978" y="27136"/>
                </a:cubicBezTo>
                <a:cubicBezTo>
                  <a:pt x="448978" y="42123"/>
                  <a:pt x="436829" y="54272"/>
                  <a:pt x="421842" y="54272"/>
                </a:cubicBezTo>
                <a:cubicBezTo>
                  <a:pt x="406856" y="54272"/>
                  <a:pt x="394706" y="42123"/>
                  <a:pt x="394706" y="27136"/>
                </a:cubicBezTo>
                <a:cubicBezTo>
                  <a:pt x="394706" y="12149"/>
                  <a:pt x="406856" y="0"/>
                  <a:pt x="421842" y="0"/>
                </a:cubicBezTo>
                <a:close/>
                <a:moveTo>
                  <a:pt x="323166" y="0"/>
                </a:moveTo>
                <a:cubicBezTo>
                  <a:pt x="338152" y="0"/>
                  <a:pt x="350301" y="12149"/>
                  <a:pt x="350301" y="27136"/>
                </a:cubicBezTo>
                <a:cubicBezTo>
                  <a:pt x="350301" y="42123"/>
                  <a:pt x="338152" y="54272"/>
                  <a:pt x="323166" y="54272"/>
                </a:cubicBezTo>
                <a:cubicBezTo>
                  <a:pt x="308179" y="54272"/>
                  <a:pt x="296030" y="42123"/>
                  <a:pt x="296030" y="27136"/>
                </a:cubicBezTo>
                <a:cubicBezTo>
                  <a:pt x="296030" y="12149"/>
                  <a:pt x="308179" y="0"/>
                  <a:pt x="323166" y="0"/>
                </a:cubicBezTo>
                <a:close/>
                <a:moveTo>
                  <a:pt x="224489" y="0"/>
                </a:moveTo>
                <a:cubicBezTo>
                  <a:pt x="239475" y="0"/>
                  <a:pt x="251625" y="12149"/>
                  <a:pt x="251625" y="27136"/>
                </a:cubicBezTo>
                <a:cubicBezTo>
                  <a:pt x="251625" y="42123"/>
                  <a:pt x="239475" y="54272"/>
                  <a:pt x="224489" y="54272"/>
                </a:cubicBezTo>
                <a:cubicBezTo>
                  <a:pt x="209502" y="54272"/>
                  <a:pt x="197353" y="42123"/>
                  <a:pt x="197353" y="27136"/>
                </a:cubicBezTo>
                <a:cubicBezTo>
                  <a:pt x="197353" y="12149"/>
                  <a:pt x="209502" y="0"/>
                  <a:pt x="224489" y="0"/>
                </a:cubicBezTo>
                <a:close/>
                <a:moveTo>
                  <a:pt x="125812" y="0"/>
                </a:moveTo>
                <a:cubicBezTo>
                  <a:pt x="140799" y="0"/>
                  <a:pt x="152948" y="12149"/>
                  <a:pt x="152948" y="27136"/>
                </a:cubicBezTo>
                <a:cubicBezTo>
                  <a:pt x="152948" y="42123"/>
                  <a:pt x="140799" y="54272"/>
                  <a:pt x="125812" y="54272"/>
                </a:cubicBezTo>
                <a:cubicBezTo>
                  <a:pt x="110826" y="54272"/>
                  <a:pt x="98677" y="42123"/>
                  <a:pt x="98677" y="27136"/>
                </a:cubicBezTo>
                <a:cubicBezTo>
                  <a:pt x="98677" y="12149"/>
                  <a:pt x="110826" y="0"/>
                  <a:pt x="125812" y="0"/>
                </a:cubicBezTo>
                <a:close/>
                <a:moveTo>
                  <a:pt x="27136" y="0"/>
                </a:moveTo>
                <a:cubicBezTo>
                  <a:pt x="42122" y="0"/>
                  <a:pt x="54272" y="12149"/>
                  <a:pt x="54272" y="27136"/>
                </a:cubicBezTo>
                <a:cubicBezTo>
                  <a:pt x="54272" y="42123"/>
                  <a:pt x="42122" y="54272"/>
                  <a:pt x="27136" y="54272"/>
                </a:cubicBezTo>
                <a:cubicBezTo>
                  <a:pt x="12149" y="54272"/>
                  <a:pt x="0" y="42123"/>
                  <a:pt x="0" y="27136"/>
                </a:cubicBezTo>
                <a:cubicBezTo>
                  <a:pt x="0" y="12149"/>
                  <a:pt x="12149" y="0"/>
                  <a:pt x="27136" y="0"/>
                </a:cubicBezTo>
                <a:close/>
              </a:path>
            </a:pathLst>
          </a:custGeom>
          <a:gradFill>
            <a:gsLst>
              <a:gs pos="0">
                <a:srgbClr val="2E3AFF">
                  <a:alpha val="20000"/>
                </a:srgbClr>
              </a:gs>
              <a:gs pos="100000">
                <a:srgbClr val="008CFB">
                  <a:alpha val="5000"/>
                </a:srgbClr>
              </a:gs>
            </a:gsLst>
            <a:lin ang="2700000" scaled="1"/>
          </a:gradFill>
          <a:ln>
            <a:noFill/>
          </a:ln>
        </p:spPr>
        <p:txBody>
          <a:bodyPr wrap="square" anchor="ctr"/>
          <a:lstStyle>
            <a:lvl1pPr marL="0" lvl="0" algn="l" defTabSz="914400">
              <a:defRPr sz="1800" kern="1200">
                <a:solidFill>
                  <a:schemeClr val="tx1"/>
                </a:solidFill>
                <a:latin typeface="等线"/>
                <a:ea typeface="等线"/>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a:lstStyle>
          <a:p>
            <a:pPr algn="ctr"/>
            <a:endParaRPr lang="zh-CN" altLang="en-US">
              <a:solidFill>
                <a:schemeClr val="lt1"/>
              </a:solidFill>
            </a:endParaRPr>
          </a:p>
        </p:txBody>
      </p:sp>
      <p:sp>
        <p:nvSpPr>
          <p:cNvPr id="4" name="箭头: V 形 3">
            <a:extLst>
              <a:ext uri="{FF2B5EF4-FFF2-40B4-BE49-F238E27FC236}">
                <a16:creationId xmlns:a16="http://schemas.microsoft.com/office/drawing/2014/main" id="{5C89FA7F-599B-C08C-3185-F633BA7AC4EA}"/>
              </a:ext>
            </a:extLst>
          </p:cNvPr>
          <p:cNvSpPr/>
          <p:nvPr/>
        </p:nvSpPr>
        <p:spPr>
          <a:xfrm>
            <a:off x="-352263" y="975361"/>
            <a:ext cx="2770343" cy="546997"/>
          </a:xfrm>
          <a:prstGeom prst="chevron">
            <a:avLst/>
          </a:prstGeom>
          <a:solidFill>
            <a:srgbClr val="008CFB"/>
          </a:solidFill>
          <a:ln w="12700">
            <a:solidFill>
              <a:srgbClr val="00501F"/>
            </a:solidFill>
            <a:prstDash val="solid"/>
            <a:miter/>
          </a:ln>
          <a:effectLst>
            <a:outerShdw blurRad="50800" dist="38100" dir="2700000" algn="tl" rotWithShape="0">
              <a:prstClr val="black">
                <a:alpha val="40000"/>
              </a:prstClr>
            </a:outerShdw>
          </a:effectLst>
        </p:spPr>
        <p:txBody>
          <a:bodyPr anchor="ctr"/>
          <a:lstStyle/>
          <a:p>
            <a:pPr lvl="0" algn="ctr"/>
            <a:r>
              <a:rPr lang="en-US" altLang="en-US" sz="2400" b="1" dirty="0">
                <a:solidFill>
                  <a:srgbClr val="FFFFFF"/>
                </a:solidFill>
                <a:latin typeface="微软雅黑"/>
                <a:ea typeface="微软雅黑"/>
              </a:rPr>
              <a:t>2.8 </a:t>
            </a:r>
            <a:r>
              <a:rPr lang="zh-CN" altLang="en-US" sz="2400" b="1" dirty="0">
                <a:solidFill>
                  <a:srgbClr val="FFFFFF"/>
                </a:solidFill>
                <a:latin typeface="微软雅黑"/>
                <a:ea typeface="微软雅黑"/>
              </a:rPr>
              <a:t>系统演示</a:t>
            </a:r>
            <a:endParaRPr lang="zh-CN" altLang="zh-CN" sz="2400" b="1" dirty="0">
              <a:solidFill>
                <a:srgbClr val="FFFFFF"/>
              </a:solidFill>
              <a:latin typeface="微软雅黑"/>
              <a:ea typeface="微软雅黑"/>
            </a:endParaRPr>
          </a:p>
        </p:txBody>
      </p:sp>
      <p:sp>
        <p:nvSpPr>
          <p:cNvPr id="8" name="矩形 7">
            <a:extLst>
              <a:ext uri="{FF2B5EF4-FFF2-40B4-BE49-F238E27FC236}">
                <a16:creationId xmlns:a16="http://schemas.microsoft.com/office/drawing/2014/main" id="{8C81F938-09CC-EC24-8D0F-3013780833F4}"/>
              </a:ext>
            </a:extLst>
          </p:cNvPr>
          <p:cNvSpPr/>
          <p:nvPr/>
        </p:nvSpPr>
        <p:spPr>
          <a:xfrm flipH="1">
            <a:off x="3708507" y="-16572"/>
            <a:ext cx="2116703" cy="822404"/>
          </a:xfrm>
          <a:prstGeom prst="rect">
            <a:avLst/>
          </a:prstGeom>
          <a:solidFill>
            <a:srgbClr val="F2F2F2"/>
          </a:solidFill>
          <a:ln>
            <a:noFill/>
          </a:ln>
          <a:effectLst>
            <a:outerShdw blurRad="228600" dist="50800" dir="5400000" algn="t" rotWithShape="0">
              <a:srgbClr val="000000">
                <a:alpha val="29000"/>
              </a:srgbClr>
            </a:outerShdw>
          </a:effectLst>
        </p:spPr>
        <p:txBody>
          <a:bodyPr vert="horz" anchor="ctr"/>
          <a:lstStyle/>
          <a:p>
            <a:pPr marL="0" lvl="0" indent="0" algn="ctr" defTabSz="914400">
              <a:lnSpc>
                <a:spcPct val="100000"/>
              </a:lnSpc>
              <a:buNone/>
            </a:pPr>
            <a:r>
              <a:rPr lang="zh-CN" altLang="zh-CN" sz="2000" b="1" i="0" strike="noStrike" spc="0">
                <a:solidFill>
                  <a:srgbClr val="808080"/>
                </a:solidFill>
                <a:latin typeface="微软雅黑"/>
                <a:ea typeface="微软雅黑"/>
              </a:rPr>
              <a:t>项目背景</a:t>
            </a:r>
          </a:p>
        </p:txBody>
      </p:sp>
      <p:sp>
        <p:nvSpPr>
          <p:cNvPr id="10" name="矩形 4">
            <a:extLst>
              <a:ext uri="{FF2B5EF4-FFF2-40B4-BE49-F238E27FC236}">
                <a16:creationId xmlns:a16="http://schemas.microsoft.com/office/drawing/2014/main" id="{8720CB29-0E00-C0F4-A90E-14C5CACEDC66}"/>
              </a:ext>
            </a:extLst>
          </p:cNvPr>
          <p:cNvSpPr/>
          <p:nvPr/>
        </p:nvSpPr>
        <p:spPr>
          <a:xfrm>
            <a:off x="5825212" y="-9654"/>
            <a:ext cx="2116703" cy="822404"/>
          </a:xfrm>
          <a:prstGeom prst="rect">
            <a:avLst/>
          </a:prstGeom>
          <a:solidFill>
            <a:srgbClr val="008CFB"/>
          </a:solidFill>
          <a:ln>
            <a:noFill/>
          </a:ln>
          <a:effectLst>
            <a:outerShdw blurRad="228600" dist="50800" dir="5400000" algn="t" rotWithShape="0">
              <a:prstClr val="black">
                <a:alpha val="29000"/>
              </a:prstClr>
            </a:outerShdw>
          </a:effectLst>
        </p:spPr>
        <p:txBody>
          <a:bodyPr anchor="ctr"/>
          <a:lstStyle/>
          <a:p>
            <a:pPr algn="ctr"/>
            <a:r>
              <a:rPr lang="zh-CN" altLang="en-US" sz="2000" b="1">
                <a:solidFill>
                  <a:schemeClr val="bg1"/>
                </a:solidFill>
                <a:latin typeface="微软雅黑"/>
                <a:ea typeface="微软雅黑"/>
              </a:rPr>
              <a:t>项目方案</a:t>
            </a:r>
          </a:p>
        </p:txBody>
      </p:sp>
      <p:sp>
        <p:nvSpPr>
          <p:cNvPr id="11" name="矩形 10">
            <a:extLst>
              <a:ext uri="{FF2B5EF4-FFF2-40B4-BE49-F238E27FC236}">
                <a16:creationId xmlns:a16="http://schemas.microsoft.com/office/drawing/2014/main" id="{76C3433C-A0BD-7066-2638-066C4700D933}"/>
              </a:ext>
            </a:extLst>
          </p:cNvPr>
          <p:cNvSpPr/>
          <p:nvPr/>
        </p:nvSpPr>
        <p:spPr>
          <a:xfrm>
            <a:off x="7904480" y="-1"/>
            <a:ext cx="2029515" cy="812751"/>
          </a:xfrm>
          <a:prstGeom prst="rect">
            <a:avLst/>
          </a:prstGeom>
          <a:solidFill>
            <a:schemeClr val="bg1">
              <a:lumMod val="95000"/>
            </a:schemeClr>
          </a:solidFill>
          <a:ln>
            <a:noFill/>
          </a:ln>
          <a:effectLst>
            <a:outerShdw blurRad="228600" dist="50800" dir="5400000" algn="t" rotWithShape="0">
              <a:prstClr val="black">
                <a:alpha val="29000"/>
              </a:prstClr>
            </a:outerShdw>
          </a:effectLst>
        </p:spPr>
        <p:txBody>
          <a:bodyPr anchor="ctr"/>
          <a:lstStyle/>
          <a:p>
            <a:pPr algn="ctr"/>
            <a:r>
              <a:rPr lang="zh-CN" altLang="en-US" sz="2000" b="1">
                <a:solidFill>
                  <a:schemeClr val="bg1">
                    <a:lumMod val="50000"/>
                  </a:schemeClr>
                </a:solidFill>
                <a:latin typeface="微软雅黑"/>
                <a:ea typeface="微软雅黑"/>
              </a:rPr>
              <a:t>总结展望</a:t>
            </a:r>
          </a:p>
        </p:txBody>
      </p:sp>
      <p:sp>
        <p:nvSpPr>
          <p:cNvPr id="12" name="矩形 4">
            <a:extLst>
              <a:ext uri="{FF2B5EF4-FFF2-40B4-BE49-F238E27FC236}">
                <a16:creationId xmlns:a16="http://schemas.microsoft.com/office/drawing/2014/main" id="{90DCFAC4-9571-0F9D-C280-265B69DC6B9B}"/>
              </a:ext>
            </a:extLst>
          </p:cNvPr>
          <p:cNvSpPr/>
          <p:nvPr/>
        </p:nvSpPr>
        <p:spPr>
          <a:xfrm>
            <a:off x="9933993" y="10954"/>
            <a:ext cx="2258007" cy="808508"/>
          </a:xfrm>
          <a:prstGeom prst="rect">
            <a:avLst/>
          </a:prstGeom>
          <a:solidFill>
            <a:schemeClr val="bg1">
              <a:lumMod val="95000"/>
            </a:schemeClr>
          </a:solidFill>
          <a:ln>
            <a:noFill/>
          </a:ln>
          <a:effectLst>
            <a:outerShdw blurRad="228600" dist="50800" dir="5400000" algn="t" rotWithShape="0">
              <a:prstClr val="black">
                <a:alpha val="29000"/>
              </a:prstClr>
            </a:outerShdw>
          </a:effectLst>
        </p:spPr>
        <p:txBody>
          <a:bodyPr anchor="ctr"/>
          <a:lstStyle/>
          <a:p>
            <a:pPr algn="ctr"/>
            <a:r>
              <a:rPr lang="zh-CN" altLang="en-US" sz="2000" b="1">
                <a:solidFill>
                  <a:schemeClr val="bg1">
                    <a:lumMod val="50000"/>
                  </a:schemeClr>
                </a:solidFill>
                <a:latin typeface="微软雅黑"/>
                <a:ea typeface="微软雅黑"/>
              </a:rPr>
              <a:t>团队介绍</a:t>
            </a:r>
          </a:p>
        </p:txBody>
      </p:sp>
      <p:sp>
        <p:nvSpPr>
          <p:cNvPr id="37" name="文本框 107"/>
          <p:cNvSpPr txBox="1"/>
          <p:nvPr/>
        </p:nvSpPr>
        <p:spPr>
          <a:xfrm rot="16200000">
            <a:off x="10645775" y="5482088"/>
            <a:ext cx="787400" cy="2305050"/>
          </a:xfrm>
          <a:prstGeom prst="rect">
            <a:avLst/>
          </a:prstGeom>
          <a:noFill/>
        </p:spPr>
        <p:txBody>
          <a:bodyPr vert="eaVert" wrap="square">
            <a:spAutoFit/>
          </a:bodyPr>
          <a:lstStyle/>
          <a:p>
            <a:pPr lvl="0" algn="ctr"/>
            <a:r>
              <a:rPr lang="en-US" altLang="en-US" sz="4000">
                <a:solidFill>
                  <a:srgbClr val="DFF8FF"/>
                </a:solidFill>
                <a:latin typeface="思源宋体 CN Heavy"/>
                <a:ea typeface="思源宋体 CN Heavy"/>
              </a:rPr>
              <a:t>OUYUAN</a:t>
            </a:r>
          </a:p>
        </p:txBody>
      </p:sp>
      <p:pic>
        <p:nvPicPr>
          <p:cNvPr id="2" name="图片 1">
            <a:extLst>
              <a:ext uri="{FF2B5EF4-FFF2-40B4-BE49-F238E27FC236}">
                <a16:creationId xmlns:a16="http://schemas.microsoft.com/office/drawing/2014/main" id="{2E889639-4901-04A3-5E76-C02C5719B3F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2243" y="146385"/>
            <a:ext cx="3461810" cy="486437"/>
          </a:xfrm>
          <a:prstGeom prst="rect">
            <a:avLst/>
          </a:prstGeom>
        </p:spPr>
      </p:pic>
      <p:pic>
        <p:nvPicPr>
          <p:cNvPr id="16" name="图片 15">
            <a:extLst>
              <a:ext uri="{FF2B5EF4-FFF2-40B4-BE49-F238E27FC236}">
                <a16:creationId xmlns:a16="http://schemas.microsoft.com/office/drawing/2014/main" id="{0DEA157A-F79C-C4F2-9F3B-C6E169BA6296}"/>
              </a:ext>
            </a:extLst>
          </p:cNvPr>
          <p:cNvPicPr>
            <a:picLocks noChangeAspect="1"/>
          </p:cNvPicPr>
          <p:nvPr/>
        </p:nvPicPr>
        <p:blipFill rotWithShape="1">
          <a:blip r:embed="rId5"/>
          <a:srcRect l="13532" r="15276"/>
          <a:stretch/>
        </p:blipFill>
        <p:spPr>
          <a:xfrm>
            <a:off x="2041129" y="1924749"/>
            <a:ext cx="7845821" cy="4221791"/>
          </a:xfrm>
          <a:prstGeom prst="rect">
            <a:avLst/>
          </a:prstGeom>
        </p:spPr>
      </p:pic>
      <p:pic>
        <p:nvPicPr>
          <p:cNvPr id="13" name="图片 12">
            <a:extLst>
              <a:ext uri="{FF2B5EF4-FFF2-40B4-BE49-F238E27FC236}">
                <a16:creationId xmlns:a16="http://schemas.microsoft.com/office/drawing/2014/main" id="{81E9D7FE-C770-6E2E-867A-DA1F9AEC2023}"/>
              </a:ext>
            </a:extLst>
          </p:cNvPr>
          <p:cNvPicPr>
            <a:picLocks noChangeAspect="1"/>
          </p:cNvPicPr>
          <p:nvPr/>
        </p:nvPicPr>
        <p:blipFill>
          <a:blip r:embed="rId6"/>
          <a:stretch>
            <a:fillRect/>
          </a:stretch>
        </p:blipFill>
        <p:spPr>
          <a:xfrm>
            <a:off x="1072725" y="1649499"/>
            <a:ext cx="9343502" cy="4591413"/>
          </a:xfrm>
          <a:prstGeom prst="rect">
            <a:avLst/>
          </a:prstGeom>
        </p:spPr>
      </p:pic>
    </p:spTree>
    <p:extLst>
      <p:ext uri="{BB962C8B-B14F-4D97-AF65-F5344CB8AC3E}">
        <p14:creationId xmlns:p14="http://schemas.microsoft.com/office/powerpoint/2010/main" val="3501873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1000"/>
                                        <p:tgtEl>
                                          <p:spTgt spid="13"/>
                                        </p:tgtEl>
                                      </p:cBhvr>
                                    </p:animEffect>
                                    <p:anim calcmode="lin" valueType="num">
                                      <p:cBhvr>
                                        <p:cTn id="13" dur="1000" fill="hold"/>
                                        <p:tgtEl>
                                          <p:spTgt spid="13"/>
                                        </p:tgtEl>
                                        <p:attrNameLst>
                                          <p:attrName>ppt_x</p:attrName>
                                        </p:attrNameLst>
                                      </p:cBhvr>
                                      <p:tavLst>
                                        <p:tav tm="0">
                                          <p:val>
                                            <p:strVal val="#ppt_x"/>
                                          </p:val>
                                        </p:tav>
                                        <p:tav tm="100000">
                                          <p:val>
                                            <p:strVal val="#ppt_x"/>
                                          </p:val>
                                        </p:tav>
                                      </p:tavLst>
                                    </p:anim>
                                    <p:anim calcmode="lin" valueType="num">
                                      <p:cBhvr>
                                        <p:cTn id="14"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mt="69000"/>
          </a:blip>
          <a:tile tx="0" ty="0" sx="100000" sy="100000" flip="none" algn="tl"/>
        </a:blipFill>
        <a:effectLst/>
      </p:bgPr>
    </p:bg>
    <p:spTree>
      <p:nvGrpSpPr>
        <p:cNvPr id="1" name=""/>
        <p:cNvGrpSpPr/>
        <p:nvPr/>
      </p:nvGrpSpPr>
      <p:grpSpPr>
        <a:xfrm>
          <a:off x="0" y="0"/>
          <a:ext cx="0" cy="0"/>
          <a:chOff x="0" y="0"/>
          <a:chExt cx="0" cy="0"/>
        </a:xfrm>
      </p:grpSpPr>
      <p:pic>
        <p:nvPicPr>
          <p:cNvPr id="111" name="图片 110"/>
          <p:cNvPicPr>
            <a:picLocks noChangeAspect="1"/>
          </p:cNvPicPr>
          <p:nvPr/>
        </p:nvPicPr>
        <p:blipFill>
          <a:blip r:embed="rId4"/>
          <a:stretch/>
        </p:blipFill>
        <p:spPr>
          <a:xfrm>
            <a:off x="-1" y="29026"/>
            <a:ext cx="12192000" cy="6858000"/>
          </a:xfrm>
          <a:prstGeom prst="rect">
            <a:avLst/>
          </a:prstGeom>
        </p:spPr>
      </p:pic>
      <p:sp>
        <p:nvSpPr>
          <p:cNvPr id="68" name="任意多边形: 形状 67"/>
          <p:cNvSpPr/>
          <p:nvPr/>
        </p:nvSpPr>
        <p:spPr>
          <a:xfrm>
            <a:off x="1" y="0"/>
            <a:ext cx="4468585" cy="6858000"/>
          </a:xfrm>
          <a:custGeom>
            <a:avLst/>
            <a:gdLst/>
            <a:ahLst/>
            <a:cxnLst/>
            <a:rect l="l" t="t" r="r" b="b"/>
            <a:pathLst>
              <a:path w="4468585" h="6858000">
                <a:moveTo>
                  <a:pt x="0" y="0"/>
                </a:moveTo>
                <a:lnTo>
                  <a:pt x="2927668" y="0"/>
                </a:lnTo>
                <a:lnTo>
                  <a:pt x="2965345" y="32637"/>
                </a:lnTo>
                <a:cubicBezTo>
                  <a:pt x="3888817" y="871970"/>
                  <a:pt x="4468585" y="2082780"/>
                  <a:pt x="4468585" y="3429001"/>
                </a:cubicBezTo>
                <a:cubicBezTo>
                  <a:pt x="4468585" y="4775223"/>
                  <a:pt x="3888817" y="5986032"/>
                  <a:pt x="2965345" y="6825365"/>
                </a:cubicBezTo>
                <a:lnTo>
                  <a:pt x="2927670" y="6858000"/>
                </a:lnTo>
                <a:lnTo>
                  <a:pt x="0" y="6858000"/>
                </a:lnTo>
                <a:close/>
              </a:path>
            </a:pathLst>
          </a:custGeom>
          <a:gradFill flip="none" rotWithShape="1">
            <a:gsLst>
              <a:gs pos="0">
                <a:srgbClr val="2E3AFF"/>
              </a:gs>
              <a:gs pos="100000">
                <a:srgbClr val="008CFB"/>
              </a:gs>
            </a:gsLst>
            <a:lin ang="2700000" scaled="1"/>
          </a:gradFill>
          <a:ln>
            <a:noFill/>
          </a:ln>
        </p:spPr>
        <p:txBody>
          <a:bodyPr wrap="square" anchor="ctr"/>
          <a:lstStyle/>
          <a:p>
            <a:pPr algn="ctr"/>
            <a:endParaRPr lang="zh-CN" altLang="en-US">
              <a:solidFill>
                <a:schemeClr val="lt1"/>
              </a:solidFill>
            </a:endParaRPr>
          </a:p>
        </p:txBody>
      </p:sp>
      <p:sp>
        <p:nvSpPr>
          <p:cNvPr id="8" name="椭圆 7"/>
          <p:cNvSpPr/>
          <p:nvPr/>
        </p:nvSpPr>
        <p:spPr>
          <a:xfrm>
            <a:off x="2492828" y="1627414"/>
            <a:ext cx="3603172" cy="3603172"/>
          </a:xfrm>
          <a:prstGeom prst="ellipse">
            <a:avLst/>
          </a:prstGeom>
          <a:gradFill>
            <a:gsLst>
              <a:gs pos="0">
                <a:srgbClr val="2E3AFF"/>
              </a:gs>
              <a:gs pos="100000">
                <a:srgbClr val="008CFB"/>
              </a:gs>
            </a:gsLst>
            <a:lin ang="2700000" scaled="1"/>
          </a:gradFill>
          <a:ln>
            <a:noFill/>
          </a:ln>
          <a:effectLst>
            <a:outerShdw blurRad="1244600" dist="50800" dir="2700000" algn="tl" rotWithShape="0">
              <a:srgbClr val="000000">
                <a:alpha val="26000"/>
              </a:srgbClr>
            </a:outerShdw>
          </a:effectLst>
        </p:spPr>
        <p:txBody>
          <a:bodyPr anchor="ctr"/>
          <a:lstStyle/>
          <a:p>
            <a:pPr algn="ctr"/>
            <a:endParaRPr lang="zh-CN" altLang="en-US">
              <a:solidFill>
                <a:schemeClr val="lt1"/>
              </a:solidFill>
            </a:endParaRPr>
          </a:p>
        </p:txBody>
      </p:sp>
      <p:sp>
        <p:nvSpPr>
          <p:cNvPr id="89" name="文本框 88"/>
          <p:cNvSpPr txBox="1"/>
          <p:nvPr/>
        </p:nvSpPr>
        <p:spPr>
          <a:xfrm>
            <a:off x="3092531" y="2187913"/>
            <a:ext cx="2520950" cy="1841500"/>
          </a:xfrm>
          <a:prstGeom prst="rect">
            <a:avLst/>
          </a:prstGeom>
          <a:noFill/>
        </p:spPr>
        <p:txBody>
          <a:bodyPr wrap="square">
            <a:spAutoFit/>
          </a:bodyPr>
          <a:lstStyle/>
          <a:p>
            <a:pPr lvl="0" algn="ctr"/>
            <a:r>
              <a:rPr lang="en-US" altLang="en-US" sz="11500">
                <a:solidFill>
                  <a:srgbClr val="FFFFFF"/>
                </a:solidFill>
                <a:latin typeface="思源宋体 CN Heavy"/>
                <a:ea typeface="思源宋体 CN Heavy"/>
              </a:rPr>
              <a:t>03</a:t>
            </a:r>
          </a:p>
        </p:txBody>
      </p:sp>
      <p:sp>
        <p:nvSpPr>
          <p:cNvPr id="10" name="文本框 9"/>
          <p:cNvSpPr txBox="1"/>
          <p:nvPr/>
        </p:nvSpPr>
        <p:spPr>
          <a:xfrm>
            <a:off x="2831275" y="3757573"/>
            <a:ext cx="3041650" cy="577850"/>
          </a:xfrm>
          <a:prstGeom prst="rect">
            <a:avLst/>
          </a:prstGeom>
          <a:noFill/>
        </p:spPr>
        <p:txBody>
          <a:bodyPr wrap="square">
            <a:spAutoFit/>
          </a:bodyPr>
          <a:lstStyle/>
          <a:p>
            <a:pPr lvl="0" algn="ctr"/>
            <a:r>
              <a:rPr lang="en-US" altLang="en-US" sz="3200">
                <a:solidFill>
                  <a:srgbClr val="FFFFFF"/>
                </a:solidFill>
              </a:rPr>
              <a:t>PART THREE</a:t>
            </a:r>
          </a:p>
        </p:txBody>
      </p:sp>
      <p:sp>
        <p:nvSpPr>
          <p:cNvPr id="11" name="微信：2090298045【陈西】公众号：陈西设计之家。微信搜索即可。更多免费PPT模版教程等都可以在公众号内获取。PPT高端定制/发布会PPT设计"/>
          <p:cNvSpPr/>
          <p:nvPr/>
        </p:nvSpPr>
        <p:spPr>
          <a:xfrm>
            <a:off x="2682173" y="1816759"/>
            <a:ext cx="3224482" cy="3224482"/>
          </a:xfrm>
          <a:prstGeom prst="ellipse">
            <a:avLst/>
          </a:prstGeom>
          <a:noFill/>
          <a:ln w="12700">
            <a:solidFill>
              <a:schemeClr val="bg1"/>
            </a:solidFill>
            <a:prstDash val="solid"/>
            <a:miter/>
          </a:ln>
        </p:spPr>
        <p:txBody>
          <a:bodyPr anchor="ctr"/>
          <a:lstStyle/>
          <a:p>
            <a:pPr algn="ctr"/>
            <a:endParaRPr lang="zh-CN" altLang="en-US">
              <a:solidFill>
                <a:schemeClr val="lt1"/>
              </a:solidFill>
            </a:endParaRPr>
          </a:p>
        </p:txBody>
      </p:sp>
      <p:sp>
        <p:nvSpPr>
          <p:cNvPr id="90" name="椭圆 89"/>
          <p:cNvSpPr/>
          <p:nvPr/>
        </p:nvSpPr>
        <p:spPr>
          <a:xfrm>
            <a:off x="9961359" y="850807"/>
            <a:ext cx="776607" cy="776607"/>
          </a:xfrm>
          <a:prstGeom prst="ellipse">
            <a:avLst/>
          </a:prstGeom>
          <a:gradFill flip="none" rotWithShape="1">
            <a:gsLst>
              <a:gs pos="0">
                <a:srgbClr val="2E3AFF">
                  <a:alpha val="20000"/>
                </a:srgbClr>
              </a:gs>
              <a:gs pos="100000">
                <a:srgbClr val="008CFB">
                  <a:alpha val="5000"/>
                </a:srgbClr>
              </a:gs>
            </a:gsLst>
            <a:lin ang="2700000" scaled="1"/>
          </a:gradFill>
          <a:ln>
            <a:noFill/>
          </a:ln>
        </p:spPr>
        <p:txBody>
          <a:bodyPr anchor="ctr"/>
          <a:lstStyle/>
          <a:p>
            <a:pPr algn="ctr"/>
            <a:endParaRPr lang="zh-CN" altLang="en-US">
              <a:solidFill>
                <a:schemeClr val="lt1"/>
              </a:solidFill>
            </a:endParaRPr>
          </a:p>
        </p:txBody>
      </p:sp>
      <p:sp>
        <p:nvSpPr>
          <p:cNvPr id="91" name="微信：2090298045【陈西】公众号：陈西设计之家。微信搜索即可。更多免费PPT模版教程等都可以在公众号内获取。PPT高端定制/发布会PPT设计"/>
          <p:cNvSpPr/>
          <p:nvPr/>
        </p:nvSpPr>
        <p:spPr>
          <a:xfrm>
            <a:off x="9682516" y="1181316"/>
            <a:ext cx="569378" cy="569378"/>
          </a:xfrm>
          <a:prstGeom prst="ellipse">
            <a:avLst/>
          </a:prstGeom>
          <a:gradFill flip="none" rotWithShape="1">
            <a:gsLst>
              <a:gs pos="0">
                <a:srgbClr val="FC5D00"/>
              </a:gs>
              <a:gs pos="100000">
                <a:srgbClr val="FF9149"/>
              </a:gs>
            </a:gsLst>
            <a:lin ang="2700000" scaled="1"/>
          </a:gradFill>
          <a:ln>
            <a:noFill/>
          </a:ln>
          <a:effectLst>
            <a:outerShdw blurRad="152400" dist="50800" dir="2700000" algn="tl" rotWithShape="0">
              <a:srgbClr val="FC5D00">
                <a:alpha val="20000"/>
              </a:srgbClr>
            </a:outerShdw>
          </a:effectLst>
        </p:spPr>
        <p:txBody>
          <a:bodyPr anchor="ctr"/>
          <a:lstStyle/>
          <a:p>
            <a:pPr algn="ctr"/>
            <a:endParaRPr lang="zh-CN" altLang="en-US">
              <a:solidFill>
                <a:schemeClr val="lt1"/>
              </a:solidFill>
            </a:endParaRPr>
          </a:p>
        </p:txBody>
      </p:sp>
      <p:sp>
        <p:nvSpPr>
          <p:cNvPr id="92" name="文本框 91"/>
          <p:cNvSpPr txBox="1"/>
          <p:nvPr/>
        </p:nvSpPr>
        <p:spPr>
          <a:xfrm>
            <a:off x="6447730" y="3094776"/>
            <a:ext cx="4346027" cy="1003300"/>
          </a:xfrm>
          <a:prstGeom prst="rect">
            <a:avLst/>
          </a:prstGeom>
          <a:noFill/>
        </p:spPr>
        <p:txBody>
          <a:bodyPr wrap="square">
            <a:spAutoFit/>
          </a:bodyPr>
          <a:lstStyle/>
          <a:p>
            <a:pPr lvl="0"/>
            <a:r>
              <a:rPr lang="zh-CN" altLang="zh-CN" sz="6000">
                <a:gradFill>
                  <a:gsLst>
                    <a:gs pos="0">
                      <a:srgbClr val="2E3AFF"/>
                    </a:gs>
                    <a:gs pos="100000">
                      <a:srgbClr val="008CFB"/>
                    </a:gs>
                  </a:gsLst>
                  <a:lin ang="2700000" scaled="1"/>
                </a:gradFill>
                <a:latin typeface="思源宋体 CN Heavy"/>
                <a:ea typeface="思源宋体 CN Heavy"/>
              </a:rPr>
              <a:t>总结与展望</a:t>
            </a:r>
          </a:p>
        </p:txBody>
      </p:sp>
      <p:cxnSp>
        <p:nvCxnSpPr>
          <p:cNvPr id="103" name="直接连接符 102"/>
          <p:cNvCxnSpPr/>
          <p:nvPr/>
        </p:nvCxnSpPr>
        <p:spPr>
          <a:xfrm>
            <a:off x="11726257" y="4482811"/>
            <a:ext cx="0" cy="660400"/>
          </a:xfrm>
          <a:prstGeom prst="line">
            <a:avLst/>
          </a:prstGeom>
          <a:ln w="12700">
            <a:solidFill>
              <a:srgbClr val="316AEF"/>
            </a:solidFill>
            <a:prstDash val="solid"/>
            <a:miter/>
          </a:ln>
        </p:spPr>
      </p:cxnSp>
      <p:sp>
        <p:nvSpPr>
          <p:cNvPr id="107" name="微信：2090298045【陈西】公众号：陈西设计之家。微信搜索即可。更多免费PPT模版教程等都可以在公众号内获取。PPT高端定制/发布会PPT设计"/>
          <p:cNvSpPr txBox="1"/>
          <p:nvPr/>
        </p:nvSpPr>
        <p:spPr>
          <a:xfrm>
            <a:off x="6293311" y="2494615"/>
            <a:ext cx="4654865" cy="514350"/>
          </a:xfrm>
          <a:prstGeom prst="rect">
            <a:avLst/>
          </a:prstGeom>
          <a:noFill/>
        </p:spPr>
        <p:txBody>
          <a:bodyPr wrap="square">
            <a:spAutoFit/>
          </a:bodyPr>
          <a:lstStyle/>
          <a:p>
            <a:pPr lvl="0"/>
            <a:r>
              <a:rPr lang="en-US" altLang="en-US" sz="2800">
                <a:gradFill>
                  <a:gsLst>
                    <a:gs pos="0">
                      <a:srgbClr val="2E3AFF">
                        <a:alpha val="0"/>
                      </a:srgbClr>
                    </a:gs>
                    <a:gs pos="100000">
                      <a:srgbClr val="008CFB"/>
                    </a:gs>
                  </a:gsLst>
                  <a:lin ang="2700000" scaled="1"/>
                </a:gradFill>
              </a:rPr>
              <a:t>SUMMARY AND OUTLOOK</a:t>
            </a:r>
          </a:p>
        </p:txBody>
      </p:sp>
      <p:sp>
        <p:nvSpPr>
          <p:cNvPr id="108" name="文本框 107"/>
          <p:cNvSpPr txBox="1"/>
          <p:nvPr/>
        </p:nvSpPr>
        <p:spPr>
          <a:xfrm>
            <a:off x="454348" y="1"/>
            <a:ext cx="1930400" cy="6858000"/>
          </a:xfrm>
          <a:prstGeom prst="rect">
            <a:avLst/>
          </a:prstGeom>
          <a:noFill/>
        </p:spPr>
        <p:txBody>
          <a:bodyPr vert="eaVert" wrap="square">
            <a:spAutoFit/>
          </a:bodyPr>
          <a:lstStyle/>
          <a:p>
            <a:pPr lvl="0" algn="ctr"/>
            <a:r>
              <a:rPr lang="en-US" altLang="en-US" sz="11500">
                <a:solidFill>
                  <a:srgbClr val="FFFFFF">
                    <a:alpha val="5490"/>
                  </a:srgbClr>
                </a:solidFill>
                <a:latin typeface="思源宋体 CN Heavy"/>
                <a:ea typeface="思源宋体 CN Heavy"/>
              </a:rPr>
              <a:t>OUYUAN</a:t>
            </a:r>
          </a:p>
        </p:txBody>
      </p:sp>
      <p:sp>
        <p:nvSpPr>
          <p:cNvPr id="109" name="任意多边形: 形状 108"/>
          <p:cNvSpPr/>
          <p:nvPr/>
        </p:nvSpPr>
        <p:spPr>
          <a:xfrm>
            <a:off x="10455128" y="1317174"/>
            <a:ext cx="677258" cy="903499"/>
          </a:xfrm>
          <a:custGeom>
            <a:avLst/>
            <a:gdLst/>
            <a:ahLst/>
            <a:cxnLst/>
            <a:rect l="l" t="t" r="r" b="b"/>
            <a:pathLst>
              <a:path w="677258" h="903499">
                <a:moveTo>
                  <a:pt x="648824" y="846630"/>
                </a:moveTo>
                <a:cubicBezTo>
                  <a:pt x="664527" y="846630"/>
                  <a:pt x="677258" y="859361"/>
                  <a:pt x="677258" y="875065"/>
                </a:cubicBezTo>
                <a:cubicBezTo>
                  <a:pt x="677258" y="890768"/>
                  <a:pt x="664527" y="903499"/>
                  <a:pt x="648824" y="903499"/>
                </a:cubicBezTo>
                <a:cubicBezTo>
                  <a:pt x="633120" y="903499"/>
                  <a:pt x="620389" y="890768"/>
                  <a:pt x="620389" y="875065"/>
                </a:cubicBezTo>
                <a:cubicBezTo>
                  <a:pt x="620389" y="859361"/>
                  <a:pt x="633120" y="846630"/>
                  <a:pt x="648824" y="846630"/>
                </a:cubicBezTo>
                <a:close/>
                <a:moveTo>
                  <a:pt x="545425" y="846630"/>
                </a:moveTo>
                <a:cubicBezTo>
                  <a:pt x="561129" y="846630"/>
                  <a:pt x="573860" y="859361"/>
                  <a:pt x="573860" y="875065"/>
                </a:cubicBezTo>
                <a:cubicBezTo>
                  <a:pt x="573860" y="890768"/>
                  <a:pt x="561129" y="903499"/>
                  <a:pt x="545425" y="903499"/>
                </a:cubicBezTo>
                <a:cubicBezTo>
                  <a:pt x="529722" y="903499"/>
                  <a:pt x="516991" y="890768"/>
                  <a:pt x="516991" y="875065"/>
                </a:cubicBezTo>
                <a:cubicBezTo>
                  <a:pt x="516991" y="859361"/>
                  <a:pt x="529722" y="846630"/>
                  <a:pt x="545425" y="846630"/>
                </a:cubicBezTo>
                <a:close/>
                <a:moveTo>
                  <a:pt x="442027" y="846630"/>
                </a:moveTo>
                <a:cubicBezTo>
                  <a:pt x="457731" y="846630"/>
                  <a:pt x="470462" y="859361"/>
                  <a:pt x="470462" y="875065"/>
                </a:cubicBezTo>
                <a:cubicBezTo>
                  <a:pt x="470462" y="890768"/>
                  <a:pt x="457731" y="903499"/>
                  <a:pt x="442027" y="903499"/>
                </a:cubicBezTo>
                <a:cubicBezTo>
                  <a:pt x="426324" y="903499"/>
                  <a:pt x="413593" y="890768"/>
                  <a:pt x="413593" y="875065"/>
                </a:cubicBezTo>
                <a:cubicBezTo>
                  <a:pt x="413593" y="859361"/>
                  <a:pt x="426324" y="846630"/>
                  <a:pt x="442027" y="846630"/>
                </a:cubicBezTo>
                <a:close/>
                <a:moveTo>
                  <a:pt x="338629" y="846630"/>
                </a:moveTo>
                <a:cubicBezTo>
                  <a:pt x="354333" y="846630"/>
                  <a:pt x="367063" y="859361"/>
                  <a:pt x="367063" y="875065"/>
                </a:cubicBezTo>
                <a:cubicBezTo>
                  <a:pt x="367063" y="890768"/>
                  <a:pt x="354333" y="903499"/>
                  <a:pt x="338629" y="903499"/>
                </a:cubicBezTo>
                <a:cubicBezTo>
                  <a:pt x="322925" y="903499"/>
                  <a:pt x="310195" y="890768"/>
                  <a:pt x="310195" y="875065"/>
                </a:cubicBezTo>
                <a:cubicBezTo>
                  <a:pt x="310195" y="859361"/>
                  <a:pt x="322925" y="846630"/>
                  <a:pt x="338629" y="846630"/>
                </a:cubicBezTo>
                <a:close/>
                <a:moveTo>
                  <a:pt x="235231" y="846630"/>
                </a:moveTo>
                <a:cubicBezTo>
                  <a:pt x="250934" y="846630"/>
                  <a:pt x="263665" y="859361"/>
                  <a:pt x="263665" y="875065"/>
                </a:cubicBezTo>
                <a:cubicBezTo>
                  <a:pt x="263665" y="890768"/>
                  <a:pt x="250934" y="903499"/>
                  <a:pt x="235231" y="903499"/>
                </a:cubicBezTo>
                <a:cubicBezTo>
                  <a:pt x="219527" y="903499"/>
                  <a:pt x="206796" y="890768"/>
                  <a:pt x="206796" y="875065"/>
                </a:cubicBezTo>
                <a:cubicBezTo>
                  <a:pt x="206796" y="859361"/>
                  <a:pt x="219527" y="846630"/>
                  <a:pt x="235231" y="846630"/>
                </a:cubicBezTo>
                <a:close/>
                <a:moveTo>
                  <a:pt x="131833" y="846630"/>
                </a:moveTo>
                <a:cubicBezTo>
                  <a:pt x="147536" y="846630"/>
                  <a:pt x="160267" y="859361"/>
                  <a:pt x="160267" y="875065"/>
                </a:cubicBezTo>
                <a:cubicBezTo>
                  <a:pt x="160267" y="890768"/>
                  <a:pt x="147536" y="903499"/>
                  <a:pt x="131833" y="903499"/>
                </a:cubicBezTo>
                <a:cubicBezTo>
                  <a:pt x="116129" y="903499"/>
                  <a:pt x="103398" y="890768"/>
                  <a:pt x="103398" y="875065"/>
                </a:cubicBezTo>
                <a:cubicBezTo>
                  <a:pt x="103398" y="859361"/>
                  <a:pt x="116129" y="846630"/>
                  <a:pt x="131833" y="846630"/>
                </a:cubicBezTo>
                <a:close/>
                <a:moveTo>
                  <a:pt x="28434" y="846630"/>
                </a:moveTo>
                <a:cubicBezTo>
                  <a:pt x="44138" y="846630"/>
                  <a:pt x="56869" y="859361"/>
                  <a:pt x="56869" y="875065"/>
                </a:cubicBezTo>
                <a:cubicBezTo>
                  <a:pt x="56869" y="890768"/>
                  <a:pt x="44138" y="903499"/>
                  <a:pt x="28434" y="903499"/>
                </a:cubicBezTo>
                <a:cubicBezTo>
                  <a:pt x="12731" y="903499"/>
                  <a:pt x="0" y="890768"/>
                  <a:pt x="0" y="875065"/>
                </a:cubicBezTo>
                <a:cubicBezTo>
                  <a:pt x="0" y="859361"/>
                  <a:pt x="12731" y="846630"/>
                  <a:pt x="28434" y="846630"/>
                </a:cubicBezTo>
                <a:close/>
                <a:moveTo>
                  <a:pt x="648824" y="752560"/>
                </a:moveTo>
                <a:cubicBezTo>
                  <a:pt x="664527" y="752560"/>
                  <a:pt x="677258" y="765291"/>
                  <a:pt x="677258" y="780995"/>
                </a:cubicBezTo>
                <a:cubicBezTo>
                  <a:pt x="677258" y="796698"/>
                  <a:pt x="664527" y="809429"/>
                  <a:pt x="648824" y="809429"/>
                </a:cubicBezTo>
                <a:cubicBezTo>
                  <a:pt x="633120" y="809429"/>
                  <a:pt x="620389" y="796698"/>
                  <a:pt x="620389" y="780995"/>
                </a:cubicBezTo>
                <a:cubicBezTo>
                  <a:pt x="620389" y="765291"/>
                  <a:pt x="633120" y="752560"/>
                  <a:pt x="648824" y="752560"/>
                </a:cubicBezTo>
                <a:close/>
                <a:moveTo>
                  <a:pt x="545425" y="752560"/>
                </a:moveTo>
                <a:cubicBezTo>
                  <a:pt x="561129" y="752560"/>
                  <a:pt x="573860" y="765291"/>
                  <a:pt x="573860" y="780995"/>
                </a:cubicBezTo>
                <a:cubicBezTo>
                  <a:pt x="573860" y="796698"/>
                  <a:pt x="561129" y="809429"/>
                  <a:pt x="545425" y="809429"/>
                </a:cubicBezTo>
                <a:cubicBezTo>
                  <a:pt x="529722" y="809429"/>
                  <a:pt x="516991" y="796698"/>
                  <a:pt x="516991" y="780995"/>
                </a:cubicBezTo>
                <a:cubicBezTo>
                  <a:pt x="516991" y="765291"/>
                  <a:pt x="529722" y="752560"/>
                  <a:pt x="545425" y="752560"/>
                </a:cubicBezTo>
                <a:close/>
                <a:moveTo>
                  <a:pt x="442027" y="752560"/>
                </a:moveTo>
                <a:cubicBezTo>
                  <a:pt x="457731" y="752560"/>
                  <a:pt x="470462" y="765291"/>
                  <a:pt x="470462" y="780995"/>
                </a:cubicBezTo>
                <a:cubicBezTo>
                  <a:pt x="470462" y="796698"/>
                  <a:pt x="457731" y="809429"/>
                  <a:pt x="442027" y="809429"/>
                </a:cubicBezTo>
                <a:cubicBezTo>
                  <a:pt x="426324" y="809429"/>
                  <a:pt x="413593" y="796698"/>
                  <a:pt x="413593" y="780995"/>
                </a:cubicBezTo>
                <a:cubicBezTo>
                  <a:pt x="413593" y="765291"/>
                  <a:pt x="426324" y="752560"/>
                  <a:pt x="442027" y="752560"/>
                </a:cubicBezTo>
                <a:close/>
                <a:moveTo>
                  <a:pt x="338629" y="752560"/>
                </a:moveTo>
                <a:cubicBezTo>
                  <a:pt x="354333" y="752560"/>
                  <a:pt x="367063" y="765291"/>
                  <a:pt x="367063" y="780995"/>
                </a:cubicBezTo>
                <a:cubicBezTo>
                  <a:pt x="367063" y="796698"/>
                  <a:pt x="354333" y="809429"/>
                  <a:pt x="338629" y="809429"/>
                </a:cubicBezTo>
                <a:cubicBezTo>
                  <a:pt x="322925" y="809429"/>
                  <a:pt x="310195" y="796698"/>
                  <a:pt x="310195" y="780995"/>
                </a:cubicBezTo>
                <a:cubicBezTo>
                  <a:pt x="310195" y="765291"/>
                  <a:pt x="322925" y="752560"/>
                  <a:pt x="338629" y="752560"/>
                </a:cubicBezTo>
                <a:close/>
                <a:moveTo>
                  <a:pt x="235231" y="752560"/>
                </a:moveTo>
                <a:cubicBezTo>
                  <a:pt x="250934" y="752560"/>
                  <a:pt x="263665" y="765291"/>
                  <a:pt x="263665" y="780995"/>
                </a:cubicBezTo>
                <a:cubicBezTo>
                  <a:pt x="263665" y="796698"/>
                  <a:pt x="250934" y="809429"/>
                  <a:pt x="235231" y="809429"/>
                </a:cubicBezTo>
                <a:cubicBezTo>
                  <a:pt x="219527" y="809429"/>
                  <a:pt x="206796" y="796698"/>
                  <a:pt x="206796" y="780995"/>
                </a:cubicBezTo>
                <a:cubicBezTo>
                  <a:pt x="206796" y="765291"/>
                  <a:pt x="219527" y="752560"/>
                  <a:pt x="235231" y="752560"/>
                </a:cubicBezTo>
                <a:close/>
                <a:moveTo>
                  <a:pt x="131833" y="752560"/>
                </a:moveTo>
                <a:cubicBezTo>
                  <a:pt x="147536" y="752560"/>
                  <a:pt x="160267" y="765291"/>
                  <a:pt x="160267" y="780995"/>
                </a:cubicBezTo>
                <a:cubicBezTo>
                  <a:pt x="160267" y="796698"/>
                  <a:pt x="147536" y="809429"/>
                  <a:pt x="131833" y="809429"/>
                </a:cubicBezTo>
                <a:cubicBezTo>
                  <a:pt x="116129" y="809429"/>
                  <a:pt x="103398" y="796698"/>
                  <a:pt x="103398" y="780995"/>
                </a:cubicBezTo>
                <a:cubicBezTo>
                  <a:pt x="103398" y="765291"/>
                  <a:pt x="116129" y="752560"/>
                  <a:pt x="131833" y="752560"/>
                </a:cubicBezTo>
                <a:close/>
                <a:moveTo>
                  <a:pt x="28434" y="752560"/>
                </a:moveTo>
                <a:cubicBezTo>
                  <a:pt x="44138" y="752560"/>
                  <a:pt x="56869" y="765291"/>
                  <a:pt x="56869" y="780995"/>
                </a:cubicBezTo>
                <a:cubicBezTo>
                  <a:pt x="56869" y="796698"/>
                  <a:pt x="44138" y="809429"/>
                  <a:pt x="28434" y="809429"/>
                </a:cubicBezTo>
                <a:cubicBezTo>
                  <a:pt x="12731" y="809429"/>
                  <a:pt x="0" y="796698"/>
                  <a:pt x="0" y="780995"/>
                </a:cubicBezTo>
                <a:cubicBezTo>
                  <a:pt x="0" y="765291"/>
                  <a:pt x="12731" y="752560"/>
                  <a:pt x="28434" y="752560"/>
                </a:cubicBezTo>
                <a:close/>
                <a:moveTo>
                  <a:pt x="648824" y="658490"/>
                </a:moveTo>
                <a:cubicBezTo>
                  <a:pt x="664527" y="658490"/>
                  <a:pt x="677258" y="671221"/>
                  <a:pt x="677258" y="686925"/>
                </a:cubicBezTo>
                <a:cubicBezTo>
                  <a:pt x="677258" y="702628"/>
                  <a:pt x="664527" y="715359"/>
                  <a:pt x="648824" y="715359"/>
                </a:cubicBezTo>
                <a:cubicBezTo>
                  <a:pt x="633120" y="715359"/>
                  <a:pt x="620389" y="702628"/>
                  <a:pt x="620389" y="686925"/>
                </a:cubicBezTo>
                <a:cubicBezTo>
                  <a:pt x="620389" y="671221"/>
                  <a:pt x="633120" y="658490"/>
                  <a:pt x="648824" y="658490"/>
                </a:cubicBezTo>
                <a:close/>
                <a:moveTo>
                  <a:pt x="545425" y="658490"/>
                </a:moveTo>
                <a:cubicBezTo>
                  <a:pt x="561129" y="658490"/>
                  <a:pt x="573860" y="671221"/>
                  <a:pt x="573860" y="686925"/>
                </a:cubicBezTo>
                <a:cubicBezTo>
                  <a:pt x="573860" y="702628"/>
                  <a:pt x="561129" y="715359"/>
                  <a:pt x="545425" y="715359"/>
                </a:cubicBezTo>
                <a:cubicBezTo>
                  <a:pt x="529722" y="715359"/>
                  <a:pt x="516991" y="702628"/>
                  <a:pt x="516991" y="686925"/>
                </a:cubicBezTo>
                <a:cubicBezTo>
                  <a:pt x="516991" y="671221"/>
                  <a:pt x="529722" y="658490"/>
                  <a:pt x="545425" y="658490"/>
                </a:cubicBezTo>
                <a:close/>
                <a:moveTo>
                  <a:pt x="442027" y="658490"/>
                </a:moveTo>
                <a:cubicBezTo>
                  <a:pt x="457731" y="658490"/>
                  <a:pt x="470462" y="671221"/>
                  <a:pt x="470462" y="686925"/>
                </a:cubicBezTo>
                <a:cubicBezTo>
                  <a:pt x="470462" y="702628"/>
                  <a:pt x="457731" y="715359"/>
                  <a:pt x="442027" y="715359"/>
                </a:cubicBezTo>
                <a:cubicBezTo>
                  <a:pt x="426324" y="715359"/>
                  <a:pt x="413593" y="702628"/>
                  <a:pt x="413593" y="686925"/>
                </a:cubicBezTo>
                <a:cubicBezTo>
                  <a:pt x="413593" y="671221"/>
                  <a:pt x="426324" y="658490"/>
                  <a:pt x="442027" y="658490"/>
                </a:cubicBezTo>
                <a:close/>
                <a:moveTo>
                  <a:pt x="338629" y="658490"/>
                </a:moveTo>
                <a:cubicBezTo>
                  <a:pt x="354333" y="658490"/>
                  <a:pt x="367063" y="671221"/>
                  <a:pt x="367063" y="686925"/>
                </a:cubicBezTo>
                <a:cubicBezTo>
                  <a:pt x="367063" y="702628"/>
                  <a:pt x="354333" y="715359"/>
                  <a:pt x="338629" y="715359"/>
                </a:cubicBezTo>
                <a:cubicBezTo>
                  <a:pt x="322925" y="715359"/>
                  <a:pt x="310195" y="702628"/>
                  <a:pt x="310195" y="686925"/>
                </a:cubicBezTo>
                <a:cubicBezTo>
                  <a:pt x="310195" y="671221"/>
                  <a:pt x="322925" y="658490"/>
                  <a:pt x="338629" y="658490"/>
                </a:cubicBezTo>
                <a:close/>
                <a:moveTo>
                  <a:pt x="235231" y="658490"/>
                </a:moveTo>
                <a:cubicBezTo>
                  <a:pt x="250934" y="658490"/>
                  <a:pt x="263665" y="671221"/>
                  <a:pt x="263665" y="686925"/>
                </a:cubicBezTo>
                <a:cubicBezTo>
                  <a:pt x="263665" y="702628"/>
                  <a:pt x="250934" y="715359"/>
                  <a:pt x="235231" y="715359"/>
                </a:cubicBezTo>
                <a:cubicBezTo>
                  <a:pt x="219527" y="715359"/>
                  <a:pt x="206796" y="702628"/>
                  <a:pt x="206796" y="686925"/>
                </a:cubicBezTo>
                <a:cubicBezTo>
                  <a:pt x="206796" y="671221"/>
                  <a:pt x="219527" y="658490"/>
                  <a:pt x="235231" y="658490"/>
                </a:cubicBezTo>
                <a:close/>
                <a:moveTo>
                  <a:pt x="131833" y="658490"/>
                </a:moveTo>
                <a:cubicBezTo>
                  <a:pt x="147536" y="658490"/>
                  <a:pt x="160267" y="671221"/>
                  <a:pt x="160267" y="686925"/>
                </a:cubicBezTo>
                <a:cubicBezTo>
                  <a:pt x="160267" y="702628"/>
                  <a:pt x="147536" y="715359"/>
                  <a:pt x="131833" y="715359"/>
                </a:cubicBezTo>
                <a:cubicBezTo>
                  <a:pt x="116129" y="715359"/>
                  <a:pt x="103398" y="702628"/>
                  <a:pt x="103398" y="686925"/>
                </a:cubicBezTo>
                <a:cubicBezTo>
                  <a:pt x="103398" y="671221"/>
                  <a:pt x="116129" y="658490"/>
                  <a:pt x="131833" y="658490"/>
                </a:cubicBezTo>
                <a:close/>
                <a:moveTo>
                  <a:pt x="28434" y="658490"/>
                </a:moveTo>
                <a:cubicBezTo>
                  <a:pt x="44138" y="658490"/>
                  <a:pt x="56869" y="671221"/>
                  <a:pt x="56869" y="686925"/>
                </a:cubicBezTo>
                <a:cubicBezTo>
                  <a:pt x="56869" y="702628"/>
                  <a:pt x="44138" y="715359"/>
                  <a:pt x="28434" y="715359"/>
                </a:cubicBezTo>
                <a:cubicBezTo>
                  <a:pt x="12731" y="715359"/>
                  <a:pt x="0" y="702628"/>
                  <a:pt x="0" y="686925"/>
                </a:cubicBezTo>
                <a:cubicBezTo>
                  <a:pt x="0" y="671221"/>
                  <a:pt x="12731" y="658490"/>
                  <a:pt x="28434" y="658490"/>
                </a:cubicBezTo>
                <a:close/>
                <a:moveTo>
                  <a:pt x="648824" y="564420"/>
                </a:moveTo>
                <a:cubicBezTo>
                  <a:pt x="664527" y="564420"/>
                  <a:pt x="677258" y="577151"/>
                  <a:pt x="677258" y="592855"/>
                </a:cubicBezTo>
                <a:cubicBezTo>
                  <a:pt x="677258" y="608558"/>
                  <a:pt x="664527" y="621289"/>
                  <a:pt x="648824" y="621289"/>
                </a:cubicBezTo>
                <a:cubicBezTo>
                  <a:pt x="633120" y="621289"/>
                  <a:pt x="620389" y="608558"/>
                  <a:pt x="620389" y="592855"/>
                </a:cubicBezTo>
                <a:cubicBezTo>
                  <a:pt x="620389" y="577151"/>
                  <a:pt x="633120" y="564420"/>
                  <a:pt x="648824" y="564420"/>
                </a:cubicBezTo>
                <a:close/>
                <a:moveTo>
                  <a:pt x="545425" y="564420"/>
                </a:moveTo>
                <a:cubicBezTo>
                  <a:pt x="561129" y="564420"/>
                  <a:pt x="573860" y="577151"/>
                  <a:pt x="573860" y="592855"/>
                </a:cubicBezTo>
                <a:cubicBezTo>
                  <a:pt x="573860" y="608558"/>
                  <a:pt x="561129" y="621289"/>
                  <a:pt x="545425" y="621289"/>
                </a:cubicBezTo>
                <a:cubicBezTo>
                  <a:pt x="529722" y="621289"/>
                  <a:pt x="516991" y="608558"/>
                  <a:pt x="516991" y="592855"/>
                </a:cubicBezTo>
                <a:cubicBezTo>
                  <a:pt x="516991" y="577151"/>
                  <a:pt x="529722" y="564420"/>
                  <a:pt x="545425" y="564420"/>
                </a:cubicBezTo>
                <a:close/>
                <a:moveTo>
                  <a:pt x="442027" y="564420"/>
                </a:moveTo>
                <a:cubicBezTo>
                  <a:pt x="457731" y="564420"/>
                  <a:pt x="470462" y="577151"/>
                  <a:pt x="470462" y="592855"/>
                </a:cubicBezTo>
                <a:cubicBezTo>
                  <a:pt x="470462" y="608558"/>
                  <a:pt x="457731" y="621289"/>
                  <a:pt x="442027" y="621289"/>
                </a:cubicBezTo>
                <a:cubicBezTo>
                  <a:pt x="426324" y="621289"/>
                  <a:pt x="413593" y="608558"/>
                  <a:pt x="413593" y="592855"/>
                </a:cubicBezTo>
                <a:cubicBezTo>
                  <a:pt x="413593" y="577151"/>
                  <a:pt x="426324" y="564420"/>
                  <a:pt x="442027" y="564420"/>
                </a:cubicBezTo>
                <a:close/>
                <a:moveTo>
                  <a:pt x="338629" y="564420"/>
                </a:moveTo>
                <a:cubicBezTo>
                  <a:pt x="354333" y="564420"/>
                  <a:pt x="367063" y="577151"/>
                  <a:pt x="367063" y="592855"/>
                </a:cubicBezTo>
                <a:cubicBezTo>
                  <a:pt x="367063" y="608558"/>
                  <a:pt x="354333" y="621289"/>
                  <a:pt x="338629" y="621289"/>
                </a:cubicBezTo>
                <a:cubicBezTo>
                  <a:pt x="322925" y="621289"/>
                  <a:pt x="310195" y="608558"/>
                  <a:pt x="310195" y="592855"/>
                </a:cubicBezTo>
                <a:cubicBezTo>
                  <a:pt x="310195" y="577151"/>
                  <a:pt x="322925" y="564420"/>
                  <a:pt x="338629" y="564420"/>
                </a:cubicBezTo>
                <a:close/>
                <a:moveTo>
                  <a:pt x="235231" y="564420"/>
                </a:moveTo>
                <a:cubicBezTo>
                  <a:pt x="250934" y="564420"/>
                  <a:pt x="263665" y="577151"/>
                  <a:pt x="263665" y="592855"/>
                </a:cubicBezTo>
                <a:cubicBezTo>
                  <a:pt x="263665" y="608558"/>
                  <a:pt x="250934" y="621289"/>
                  <a:pt x="235231" y="621289"/>
                </a:cubicBezTo>
                <a:cubicBezTo>
                  <a:pt x="219527" y="621289"/>
                  <a:pt x="206796" y="608558"/>
                  <a:pt x="206796" y="592855"/>
                </a:cubicBezTo>
                <a:cubicBezTo>
                  <a:pt x="206796" y="577151"/>
                  <a:pt x="219527" y="564420"/>
                  <a:pt x="235231" y="564420"/>
                </a:cubicBezTo>
                <a:close/>
                <a:moveTo>
                  <a:pt x="131833" y="564420"/>
                </a:moveTo>
                <a:cubicBezTo>
                  <a:pt x="147536" y="564420"/>
                  <a:pt x="160267" y="577151"/>
                  <a:pt x="160267" y="592855"/>
                </a:cubicBezTo>
                <a:cubicBezTo>
                  <a:pt x="160267" y="608558"/>
                  <a:pt x="147536" y="621289"/>
                  <a:pt x="131833" y="621289"/>
                </a:cubicBezTo>
                <a:cubicBezTo>
                  <a:pt x="116129" y="621289"/>
                  <a:pt x="103398" y="608558"/>
                  <a:pt x="103398" y="592855"/>
                </a:cubicBezTo>
                <a:cubicBezTo>
                  <a:pt x="103398" y="577151"/>
                  <a:pt x="116129" y="564420"/>
                  <a:pt x="131833" y="564420"/>
                </a:cubicBezTo>
                <a:close/>
                <a:moveTo>
                  <a:pt x="28434" y="564420"/>
                </a:moveTo>
                <a:cubicBezTo>
                  <a:pt x="44138" y="564420"/>
                  <a:pt x="56869" y="577151"/>
                  <a:pt x="56869" y="592855"/>
                </a:cubicBezTo>
                <a:cubicBezTo>
                  <a:pt x="56869" y="608558"/>
                  <a:pt x="44138" y="621289"/>
                  <a:pt x="28434" y="621289"/>
                </a:cubicBezTo>
                <a:cubicBezTo>
                  <a:pt x="12731" y="621289"/>
                  <a:pt x="0" y="608558"/>
                  <a:pt x="0" y="592855"/>
                </a:cubicBezTo>
                <a:cubicBezTo>
                  <a:pt x="0" y="577151"/>
                  <a:pt x="12731" y="564420"/>
                  <a:pt x="28434" y="564420"/>
                </a:cubicBezTo>
                <a:close/>
                <a:moveTo>
                  <a:pt x="648824" y="470350"/>
                </a:moveTo>
                <a:cubicBezTo>
                  <a:pt x="664527" y="470350"/>
                  <a:pt x="677258" y="483081"/>
                  <a:pt x="677258" y="498785"/>
                </a:cubicBezTo>
                <a:cubicBezTo>
                  <a:pt x="677258" y="514488"/>
                  <a:pt x="664527" y="527219"/>
                  <a:pt x="648824" y="527219"/>
                </a:cubicBezTo>
                <a:cubicBezTo>
                  <a:pt x="633120" y="527219"/>
                  <a:pt x="620389" y="514488"/>
                  <a:pt x="620389" y="498785"/>
                </a:cubicBezTo>
                <a:cubicBezTo>
                  <a:pt x="620389" y="483081"/>
                  <a:pt x="633120" y="470350"/>
                  <a:pt x="648824" y="470350"/>
                </a:cubicBezTo>
                <a:close/>
                <a:moveTo>
                  <a:pt x="545425" y="470350"/>
                </a:moveTo>
                <a:cubicBezTo>
                  <a:pt x="561129" y="470350"/>
                  <a:pt x="573860" y="483081"/>
                  <a:pt x="573860" y="498785"/>
                </a:cubicBezTo>
                <a:cubicBezTo>
                  <a:pt x="573860" y="514488"/>
                  <a:pt x="561129" y="527219"/>
                  <a:pt x="545425" y="527219"/>
                </a:cubicBezTo>
                <a:cubicBezTo>
                  <a:pt x="529722" y="527219"/>
                  <a:pt x="516991" y="514488"/>
                  <a:pt x="516991" y="498785"/>
                </a:cubicBezTo>
                <a:cubicBezTo>
                  <a:pt x="516991" y="483081"/>
                  <a:pt x="529722" y="470350"/>
                  <a:pt x="545425" y="470350"/>
                </a:cubicBezTo>
                <a:close/>
                <a:moveTo>
                  <a:pt x="442027" y="470350"/>
                </a:moveTo>
                <a:cubicBezTo>
                  <a:pt x="457731" y="470350"/>
                  <a:pt x="470462" y="483081"/>
                  <a:pt x="470462" y="498785"/>
                </a:cubicBezTo>
                <a:cubicBezTo>
                  <a:pt x="470462" y="514488"/>
                  <a:pt x="457731" y="527219"/>
                  <a:pt x="442027" y="527219"/>
                </a:cubicBezTo>
                <a:cubicBezTo>
                  <a:pt x="426324" y="527219"/>
                  <a:pt x="413593" y="514488"/>
                  <a:pt x="413593" y="498785"/>
                </a:cubicBezTo>
                <a:cubicBezTo>
                  <a:pt x="413593" y="483081"/>
                  <a:pt x="426324" y="470350"/>
                  <a:pt x="442027" y="470350"/>
                </a:cubicBezTo>
                <a:close/>
                <a:moveTo>
                  <a:pt x="338629" y="470350"/>
                </a:moveTo>
                <a:cubicBezTo>
                  <a:pt x="354333" y="470350"/>
                  <a:pt x="367063" y="483081"/>
                  <a:pt x="367063" y="498785"/>
                </a:cubicBezTo>
                <a:cubicBezTo>
                  <a:pt x="367063" y="514488"/>
                  <a:pt x="354333" y="527219"/>
                  <a:pt x="338629" y="527219"/>
                </a:cubicBezTo>
                <a:cubicBezTo>
                  <a:pt x="322925" y="527219"/>
                  <a:pt x="310195" y="514488"/>
                  <a:pt x="310195" y="498785"/>
                </a:cubicBezTo>
                <a:cubicBezTo>
                  <a:pt x="310195" y="483081"/>
                  <a:pt x="322925" y="470350"/>
                  <a:pt x="338629" y="470350"/>
                </a:cubicBezTo>
                <a:close/>
                <a:moveTo>
                  <a:pt x="235231" y="470350"/>
                </a:moveTo>
                <a:cubicBezTo>
                  <a:pt x="250934" y="470350"/>
                  <a:pt x="263665" y="483081"/>
                  <a:pt x="263665" y="498785"/>
                </a:cubicBezTo>
                <a:cubicBezTo>
                  <a:pt x="263665" y="514488"/>
                  <a:pt x="250934" y="527219"/>
                  <a:pt x="235231" y="527219"/>
                </a:cubicBezTo>
                <a:cubicBezTo>
                  <a:pt x="219527" y="527219"/>
                  <a:pt x="206796" y="514488"/>
                  <a:pt x="206796" y="498785"/>
                </a:cubicBezTo>
                <a:cubicBezTo>
                  <a:pt x="206796" y="483081"/>
                  <a:pt x="219527" y="470350"/>
                  <a:pt x="235231" y="470350"/>
                </a:cubicBezTo>
                <a:close/>
                <a:moveTo>
                  <a:pt x="131833" y="470350"/>
                </a:moveTo>
                <a:cubicBezTo>
                  <a:pt x="147536" y="470350"/>
                  <a:pt x="160267" y="483081"/>
                  <a:pt x="160267" y="498785"/>
                </a:cubicBezTo>
                <a:cubicBezTo>
                  <a:pt x="160267" y="514488"/>
                  <a:pt x="147536" y="527219"/>
                  <a:pt x="131833" y="527219"/>
                </a:cubicBezTo>
                <a:cubicBezTo>
                  <a:pt x="116129" y="527219"/>
                  <a:pt x="103398" y="514488"/>
                  <a:pt x="103398" y="498785"/>
                </a:cubicBezTo>
                <a:cubicBezTo>
                  <a:pt x="103398" y="483081"/>
                  <a:pt x="116129" y="470350"/>
                  <a:pt x="131833" y="470350"/>
                </a:cubicBezTo>
                <a:close/>
                <a:moveTo>
                  <a:pt x="28434" y="470350"/>
                </a:moveTo>
                <a:cubicBezTo>
                  <a:pt x="44138" y="470350"/>
                  <a:pt x="56869" y="483081"/>
                  <a:pt x="56869" y="498785"/>
                </a:cubicBezTo>
                <a:cubicBezTo>
                  <a:pt x="56869" y="514488"/>
                  <a:pt x="44138" y="527219"/>
                  <a:pt x="28434" y="527219"/>
                </a:cubicBezTo>
                <a:cubicBezTo>
                  <a:pt x="12731" y="527219"/>
                  <a:pt x="0" y="514488"/>
                  <a:pt x="0" y="498785"/>
                </a:cubicBezTo>
                <a:cubicBezTo>
                  <a:pt x="0" y="483081"/>
                  <a:pt x="12731" y="470350"/>
                  <a:pt x="28434" y="470350"/>
                </a:cubicBezTo>
                <a:close/>
                <a:moveTo>
                  <a:pt x="648824" y="376280"/>
                </a:moveTo>
                <a:cubicBezTo>
                  <a:pt x="664527" y="376280"/>
                  <a:pt x="677258" y="389011"/>
                  <a:pt x="677258" y="404714"/>
                </a:cubicBezTo>
                <a:cubicBezTo>
                  <a:pt x="677258" y="420418"/>
                  <a:pt x="664527" y="433149"/>
                  <a:pt x="648824" y="433149"/>
                </a:cubicBezTo>
                <a:cubicBezTo>
                  <a:pt x="633120" y="433149"/>
                  <a:pt x="620389" y="420418"/>
                  <a:pt x="620389" y="404714"/>
                </a:cubicBezTo>
                <a:cubicBezTo>
                  <a:pt x="620389" y="389011"/>
                  <a:pt x="633120" y="376280"/>
                  <a:pt x="648824" y="376280"/>
                </a:cubicBezTo>
                <a:close/>
                <a:moveTo>
                  <a:pt x="545425" y="376280"/>
                </a:moveTo>
                <a:cubicBezTo>
                  <a:pt x="561129" y="376280"/>
                  <a:pt x="573860" y="389011"/>
                  <a:pt x="573860" y="404714"/>
                </a:cubicBezTo>
                <a:cubicBezTo>
                  <a:pt x="573860" y="420418"/>
                  <a:pt x="561129" y="433149"/>
                  <a:pt x="545425" y="433149"/>
                </a:cubicBezTo>
                <a:cubicBezTo>
                  <a:pt x="529722" y="433149"/>
                  <a:pt x="516991" y="420418"/>
                  <a:pt x="516991" y="404714"/>
                </a:cubicBezTo>
                <a:cubicBezTo>
                  <a:pt x="516991" y="389011"/>
                  <a:pt x="529722" y="376280"/>
                  <a:pt x="545425" y="376280"/>
                </a:cubicBezTo>
                <a:close/>
                <a:moveTo>
                  <a:pt x="442027" y="376280"/>
                </a:moveTo>
                <a:cubicBezTo>
                  <a:pt x="457731" y="376280"/>
                  <a:pt x="470462" y="389011"/>
                  <a:pt x="470462" y="404714"/>
                </a:cubicBezTo>
                <a:cubicBezTo>
                  <a:pt x="470462" y="420418"/>
                  <a:pt x="457731" y="433149"/>
                  <a:pt x="442027" y="433149"/>
                </a:cubicBezTo>
                <a:cubicBezTo>
                  <a:pt x="426324" y="433149"/>
                  <a:pt x="413593" y="420418"/>
                  <a:pt x="413593" y="404714"/>
                </a:cubicBezTo>
                <a:cubicBezTo>
                  <a:pt x="413593" y="389011"/>
                  <a:pt x="426324" y="376280"/>
                  <a:pt x="442027" y="376280"/>
                </a:cubicBezTo>
                <a:close/>
                <a:moveTo>
                  <a:pt x="338629" y="376280"/>
                </a:moveTo>
                <a:cubicBezTo>
                  <a:pt x="354333" y="376280"/>
                  <a:pt x="367063" y="389011"/>
                  <a:pt x="367063" y="404714"/>
                </a:cubicBezTo>
                <a:cubicBezTo>
                  <a:pt x="367063" y="420418"/>
                  <a:pt x="354333" y="433149"/>
                  <a:pt x="338629" y="433149"/>
                </a:cubicBezTo>
                <a:cubicBezTo>
                  <a:pt x="322925" y="433149"/>
                  <a:pt x="310195" y="420418"/>
                  <a:pt x="310195" y="404714"/>
                </a:cubicBezTo>
                <a:cubicBezTo>
                  <a:pt x="310195" y="389011"/>
                  <a:pt x="322925" y="376280"/>
                  <a:pt x="338629" y="376280"/>
                </a:cubicBezTo>
                <a:close/>
                <a:moveTo>
                  <a:pt x="235231" y="376280"/>
                </a:moveTo>
                <a:cubicBezTo>
                  <a:pt x="250934" y="376280"/>
                  <a:pt x="263665" y="389011"/>
                  <a:pt x="263665" y="404714"/>
                </a:cubicBezTo>
                <a:cubicBezTo>
                  <a:pt x="263665" y="420418"/>
                  <a:pt x="250934" y="433149"/>
                  <a:pt x="235231" y="433149"/>
                </a:cubicBezTo>
                <a:cubicBezTo>
                  <a:pt x="219527" y="433149"/>
                  <a:pt x="206796" y="420418"/>
                  <a:pt x="206796" y="404714"/>
                </a:cubicBezTo>
                <a:cubicBezTo>
                  <a:pt x="206796" y="389011"/>
                  <a:pt x="219527" y="376280"/>
                  <a:pt x="235231" y="376280"/>
                </a:cubicBezTo>
                <a:close/>
                <a:moveTo>
                  <a:pt x="131833" y="376280"/>
                </a:moveTo>
                <a:cubicBezTo>
                  <a:pt x="147536" y="376280"/>
                  <a:pt x="160267" y="389011"/>
                  <a:pt x="160267" y="404714"/>
                </a:cubicBezTo>
                <a:cubicBezTo>
                  <a:pt x="160267" y="420418"/>
                  <a:pt x="147536" y="433149"/>
                  <a:pt x="131833" y="433149"/>
                </a:cubicBezTo>
                <a:cubicBezTo>
                  <a:pt x="116129" y="433149"/>
                  <a:pt x="103398" y="420418"/>
                  <a:pt x="103398" y="404714"/>
                </a:cubicBezTo>
                <a:cubicBezTo>
                  <a:pt x="103398" y="389011"/>
                  <a:pt x="116129" y="376280"/>
                  <a:pt x="131833" y="376280"/>
                </a:cubicBezTo>
                <a:close/>
                <a:moveTo>
                  <a:pt x="28434" y="376280"/>
                </a:moveTo>
                <a:cubicBezTo>
                  <a:pt x="44138" y="376280"/>
                  <a:pt x="56869" y="389011"/>
                  <a:pt x="56869" y="404714"/>
                </a:cubicBezTo>
                <a:cubicBezTo>
                  <a:pt x="56869" y="420418"/>
                  <a:pt x="44138" y="433149"/>
                  <a:pt x="28434" y="433149"/>
                </a:cubicBezTo>
                <a:cubicBezTo>
                  <a:pt x="12731" y="433149"/>
                  <a:pt x="0" y="420418"/>
                  <a:pt x="0" y="404714"/>
                </a:cubicBezTo>
                <a:cubicBezTo>
                  <a:pt x="0" y="389011"/>
                  <a:pt x="12731" y="376280"/>
                  <a:pt x="28434" y="376280"/>
                </a:cubicBezTo>
                <a:close/>
                <a:moveTo>
                  <a:pt x="648824" y="282210"/>
                </a:moveTo>
                <a:cubicBezTo>
                  <a:pt x="664527" y="282210"/>
                  <a:pt x="677258" y="294941"/>
                  <a:pt x="677258" y="310644"/>
                </a:cubicBezTo>
                <a:cubicBezTo>
                  <a:pt x="677258" y="326348"/>
                  <a:pt x="664527" y="339079"/>
                  <a:pt x="648824" y="339079"/>
                </a:cubicBezTo>
                <a:cubicBezTo>
                  <a:pt x="633120" y="339079"/>
                  <a:pt x="620389" y="326348"/>
                  <a:pt x="620389" y="310644"/>
                </a:cubicBezTo>
                <a:cubicBezTo>
                  <a:pt x="620389" y="294941"/>
                  <a:pt x="633120" y="282210"/>
                  <a:pt x="648824" y="282210"/>
                </a:cubicBezTo>
                <a:close/>
                <a:moveTo>
                  <a:pt x="545425" y="282210"/>
                </a:moveTo>
                <a:cubicBezTo>
                  <a:pt x="561129" y="282210"/>
                  <a:pt x="573860" y="294941"/>
                  <a:pt x="573860" y="310644"/>
                </a:cubicBezTo>
                <a:cubicBezTo>
                  <a:pt x="573860" y="326348"/>
                  <a:pt x="561129" y="339079"/>
                  <a:pt x="545425" y="339079"/>
                </a:cubicBezTo>
                <a:cubicBezTo>
                  <a:pt x="529722" y="339079"/>
                  <a:pt x="516991" y="326348"/>
                  <a:pt x="516991" y="310644"/>
                </a:cubicBezTo>
                <a:cubicBezTo>
                  <a:pt x="516991" y="294941"/>
                  <a:pt x="529722" y="282210"/>
                  <a:pt x="545425" y="282210"/>
                </a:cubicBezTo>
                <a:close/>
                <a:moveTo>
                  <a:pt x="442027" y="282210"/>
                </a:moveTo>
                <a:cubicBezTo>
                  <a:pt x="457731" y="282210"/>
                  <a:pt x="470462" y="294941"/>
                  <a:pt x="470462" y="310644"/>
                </a:cubicBezTo>
                <a:cubicBezTo>
                  <a:pt x="470462" y="326348"/>
                  <a:pt x="457731" y="339079"/>
                  <a:pt x="442027" y="339079"/>
                </a:cubicBezTo>
                <a:cubicBezTo>
                  <a:pt x="426324" y="339079"/>
                  <a:pt x="413593" y="326348"/>
                  <a:pt x="413593" y="310644"/>
                </a:cubicBezTo>
                <a:cubicBezTo>
                  <a:pt x="413593" y="294941"/>
                  <a:pt x="426324" y="282210"/>
                  <a:pt x="442027" y="282210"/>
                </a:cubicBezTo>
                <a:close/>
                <a:moveTo>
                  <a:pt x="338629" y="282210"/>
                </a:moveTo>
                <a:cubicBezTo>
                  <a:pt x="354333" y="282210"/>
                  <a:pt x="367063" y="294941"/>
                  <a:pt x="367063" y="310644"/>
                </a:cubicBezTo>
                <a:cubicBezTo>
                  <a:pt x="367063" y="326348"/>
                  <a:pt x="354333" y="339079"/>
                  <a:pt x="338629" y="339079"/>
                </a:cubicBezTo>
                <a:cubicBezTo>
                  <a:pt x="322925" y="339079"/>
                  <a:pt x="310195" y="326348"/>
                  <a:pt x="310195" y="310644"/>
                </a:cubicBezTo>
                <a:cubicBezTo>
                  <a:pt x="310195" y="294941"/>
                  <a:pt x="322925" y="282210"/>
                  <a:pt x="338629" y="282210"/>
                </a:cubicBezTo>
                <a:close/>
                <a:moveTo>
                  <a:pt x="235231" y="282210"/>
                </a:moveTo>
                <a:cubicBezTo>
                  <a:pt x="250934" y="282210"/>
                  <a:pt x="263665" y="294941"/>
                  <a:pt x="263665" y="310644"/>
                </a:cubicBezTo>
                <a:cubicBezTo>
                  <a:pt x="263665" y="326348"/>
                  <a:pt x="250934" y="339079"/>
                  <a:pt x="235231" y="339079"/>
                </a:cubicBezTo>
                <a:cubicBezTo>
                  <a:pt x="219527" y="339079"/>
                  <a:pt x="206796" y="326348"/>
                  <a:pt x="206796" y="310644"/>
                </a:cubicBezTo>
                <a:cubicBezTo>
                  <a:pt x="206796" y="294941"/>
                  <a:pt x="219527" y="282210"/>
                  <a:pt x="235231" y="282210"/>
                </a:cubicBezTo>
                <a:close/>
                <a:moveTo>
                  <a:pt x="131833" y="282210"/>
                </a:moveTo>
                <a:cubicBezTo>
                  <a:pt x="147536" y="282210"/>
                  <a:pt x="160267" y="294941"/>
                  <a:pt x="160267" y="310644"/>
                </a:cubicBezTo>
                <a:cubicBezTo>
                  <a:pt x="160267" y="326348"/>
                  <a:pt x="147536" y="339079"/>
                  <a:pt x="131833" y="339079"/>
                </a:cubicBezTo>
                <a:cubicBezTo>
                  <a:pt x="116129" y="339079"/>
                  <a:pt x="103398" y="326348"/>
                  <a:pt x="103398" y="310644"/>
                </a:cubicBezTo>
                <a:cubicBezTo>
                  <a:pt x="103398" y="294941"/>
                  <a:pt x="116129" y="282210"/>
                  <a:pt x="131833" y="282210"/>
                </a:cubicBezTo>
                <a:close/>
                <a:moveTo>
                  <a:pt x="28434" y="282210"/>
                </a:moveTo>
                <a:cubicBezTo>
                  <a:pt x="44138" y="282210"/>
                  <a:pt x="56869" y="294941"/>
                  <a:pt x="56869" y="310644"/>
                </a:cubicBezTo>
                <a:cubicBezTo>
                  <a:pt x="56869" y="326348"/>
                  <a:pt x="44138" y="339079"/>
                  <a:pt x="28434" y="339079"/>
                </a:cubicBezTo>
                <a:cubicBezTo>
                  <a:pt x="12731" y="339079"/>
                  <a:pt x="0" y="326348"/>
                  <a:pt x="0" y="310644"/>
                </a:cubicBezTo>
                <a:cubicBezTo>
                  <a:pt x="0" y="294941"/>
                  <a:pt x="12731" y="282210"/>
                  <a:pt x="28434" y="282210"/>
                </a:cubicBezTo>
                <a:close/>
                <a:moveTo>
                  <a:pt x="648824" y="188140"/>
                </a:moveTo>
                <a:cubicBezTo>
                  <a:pt x="664527" y="188140"/>
                  <a:pt x="677258" y="200871"/>
                  <a:pt x="677258" y="216574"/>
                </a:cubicBezTo>
                <a:cubicBezTo>
                  <a:pt x="677258" y="232278"/>
                  <a:pt x="664527" y="245009"/>
                  <a:pt x="648824" y="245009"/>
                </a:cubicBezTo>
                <a:cubicBezTo>
                  <a:pt x="633120" y="245009"/>
                  <a:pt x="620389" y="232278"/>
                  <a:pt x="620389" y="216574"/>
                </a:cubicBezTo>
                <a:cubicBezTo>
                  <a:pt x="620389" y="200871"/>
                  <a:pt x="633120" y="188140"/>
                  <a:pt x="648824" y="188140"/>
                </a:cubicBezTo>
                <a:close/>
                <a:moveTo>
                  <a:pt x="545425" y="188140"/>
                </a:moveTo>
                <a:cubicBezTo>
                  <a:pt x="561129" y="188140"/>
                  <a:pt x="573860" y="200871"/>
                  <a:pt x="573860" y="216574"/>
                </a:cubicBezTo>
                <a:cubicBezTo>
                  <a:pt x="573860" y="232278"/>
                  <a:pt x="561129" y="245009"/>
                  <a:pt x="545425" y="245009"/>
                </a:cubicBezTo>
                <a:cubicBezTo>
                  <a:pt x="529722" y="245009"/>
                  <a:pt x="516991" y="232278"/>
                  <a:pt x="516991" y="216574"/>
                </a:cubicBezTo>
                <a:cubicBezTo>
                  <a:pt x="516991" y="200871"/>
                  <a:pt x="529722" y="188140"/>
                  <a:pt x="545425" y="188140"/>
                </a:cubicBezTo>
                <a:close/>
                <a:moveTo>
                  <a:pt x="442027" y="188140"/>
                </a:moveTo>
                <a:cubicBezTo>
                  <a:pt x="457731" y="188140"/>
                  <a:pt x="470462" y="200871"/>
                  <a:pt x="470462" y="216574"/>
                </a:cubicBezTo>
                <a:cubicBezTo>
                  <a:pt x="470462" y="232278"/>
                  <a:pt x="457731" y="245009"/>
                  <a:pt x="442027" y="245009"/>
                </a:cubicBezTo>
                <a:cubicBezTo>
                  <a:pt x="426324" y="245009"/>
                  <a:pt x="413593" y="232278"/>
                  <a:pt x="413593" y="216574"/>
                </a:cubicBezTo>
                <a:cubicBezTo>
                  <a:pt x="413593" y="200871"/>
                  <a:pt x="426324" y="188140"/>
                  <a:pt x="442027" y="188140"/>
                </a:cubicBezTo>
                <a:close/>
                <a:moveTo>
                  <a:pt x="338629" y="188140"/>
                </a:moveTo>
                <a:cubicBezTo>
                  <a:pt x="354333" y="188140"/>
                  <a:pt x="367063" y="200871"/>
                  <a:pt x="367063" y="216574"/>
                </a:cubicBezTo>
                <a:cubicBezTo>
                  <a:pt x="367063" y="232278"/>
                  <a:pt x="354333" y="245009"/>
                  <a:pt x="338629" y="245009"/>
                </a:cubicBezTo>
                <a:cubicBezTo>
                  <a:pt x="322925" y="245009"/>
                  <a:pt x="310195" y="232278"/>
                  <a:pt x="310195" y="216574"/>
                </a:cubicBezTo>
                <a:cubicBezTo>
                  <a:pt x="310195" y="200871"/>
                  <a:pt x="322925" y="188140"/>
                  <a:pt x="338629" y="188140"/>
                </a:cubicBezTo>
                <a:close/>
                <a:moveTo>
                  <a:pt x="235231" y="188140"/>
                </a:moveTo>
                <a:cubicBezTo>
                  <a:pt x="250934" y="188140"/>
                  <a:pt x="263665" y="200871"/>
                  <a:pt x="263665" y="216574"/>
                </a:cubicBezTo>
                <a:cubicBezTo>
                  <a:pt x="263665" y="232278"/>
                  <a:pt x="250934" y="245009"/>
                  <a:pt x="235231" y="245009"/>
                </a:cubicBezTo>
                <a:cubicBezTo>
                  <a:pt x="219527" y="245009"/>
                  <a:pt x="206796" y="232278"/>
                  <a:pt x="206796" y="216574"/>
                </a:cubicBezTo>
                <a:cubicBezTo>
                  <a:pt x="206796" y="200871"/>
                  <a:pt x="219527" y="188140"/>
                  <a:pt x="235231" y="188140"/>
                </a:cubicBezTo>
                <a:close/>
                <a:moveTo>
                  <a:pt x="131833" y="188140"/>
                </a:moveTo>
                <a:cubicBezTo>
                  <a:pt x="147536" y="188140"/>
                  <a:pt x="160267" y="200871"/>
                  <a:pt x="160267" y="216574"/>
                </a:cubicBezTo>
                <a:cubicBezTo>
                  <a:pt x="160267" y="232278"/>
                  <a:pt x="147536" y="245009"/>
                  <a:pt x="131833" y="245009"/>
                </a:cubicBezTo>
                <a:cubicBezTo>
                  <a:pt x="116129" y="245009"/>
                  <a:pt x="103398" y="232278"/>
                  <a:pt x="103398" y="216574"/>
                </a:cubicBezTo>
                <a:cubicBezTo>
                  <a:pt x="103398" y="200871"/>
                  <a:pt x="116129" y="188140"/>
                  <a:pt x="131833" y="188140"/>
                </a:cubicBezTo>
                <a:close/>
                <a:moveTo>
                  <a:pt x="28434" y="188140"/>
                </a:moveTo>
                <a:cubicBezTo>
                  <a:pt x="44138" y="188140"/>
                  <a:pt x="56869" y="200871"/>
                  <a:pt x="56869" y="216574"/>
                </a:cubicBezTo>
                <a:cubicBezTo>
                  <a:pt x="56869" y="232278"/>
                  <a:pt x="44138" y="245009"/>
                  <a:pt x="28434" y="245009"/>
                </a:cubicBezTo>
                <a:cubicBezTo>
                  <a:pt x="12731" y="245009"/>
                  <a:pt x="0" y="232278"/>
                  <a:pt x="0" y="216574"/>
                </a:cubicBezTo>
                <a:cubicBezTo>
                  <a:pt x="0" y="200871"/>
                  <a:pt x="12731" y="188140"/>
                  <a:pt x="28434" y="188140"/>
                </a:cubicBezTo>
                <a:close/>
                <a:moveTo>
                  <a:pt x="648824" y="94070"/>
                </a:moveTo>
                <a:cubicBezTo>
                  <a:pt x="664527" y="94070"/>
                  <a:pt x="677258" y="106801"/>
                  <a:pt x="677258" y="122504"/>
                </a:cubicBezTo>
                <a:cubicBezTo>
                  <a:pt x="677258" y="138208"/>
                  <a:pt x="664527" y="150939"/>
                  <a:pt x="648824" y="150939"/>
                </a:cubicBezTo>
                <a:cubicBezTo>
                  <a:pt x="633120" y="150939"/>
                  <a:pt x="620389" y="138208"/>
                  <a:pt x="620389" y="122504"/>
                </a:cubicBezTo>
                <a:cubicBezTo>
                  <a:pt x="620389" y="106801"/>
                  <a:pt x="633120" y="94070"/>
                  <a:pt x="648824" y="94070"/>
                </a:cubicBezTo>
                <a:close/>
                <a:moveTo>
                  <a:pt x="545425" y="94070"/>
                </a:moveTo>
                <a:cubicBezTo>
                  <a:pt x="561129" y="94070"/>
                  <a:pt x="573860" y="106801"/>
                  <a:pt x="573860" y="122504"/>
                </a:cubicBezTo>
                <a:cubicBezTo>
                  <a:pt x="573860" y="138208"/>
                  <a:pt x="561129" y="150939"/>
                  <a:pt x="545425" y="150939"/>
                </a:cubicBezTo>
                <a:cubicBezTo>
                  <a:pt x="529722" y="150939"/>
                  <a:pt x="516991" y="138208"/>
                  <a:pt x="516991" y="122504"/>
                </a:cubicBezTo>
                <a:cubicBezTo>
                  <a:pt x="516991" y="106801"/>
                  <a:pt x="529722" y="94070"/>
                  <a:pt x="545425" y="94070"/>
                </a:cubicBezTo>
                <a:close/>
                <a:moveTo>
                  <a:pt x="442027" y="94070"/>
                </a:moveTo>
                <a:cubicBezTo>
                  <a:pt x="457731" y="94070"/>
                  <a:pt x="470462" y="106801"/>
                  <a:pt x="470462" y="122504"/>
                </a:cubicBezTo>
                <a:cubicBezTo>
                  <a:pt x="470462" y="138208"/>
                  <a:pt x="457731" y="150939"/>
                  <a:pt x="442027" y="150939"/>
                </a:cubicBezTo>
                <a:cubicBezTo>
                  <a:pt x="426324" y="150939"/>
                  <a:pt x="413593" y="138208"/>
                  <a:pt x="413593" y="122504"/>
                </a:cubicBezTo>
                <a:cubicBezTo>
                  <a:pt x="413593" y="106801"/>
                  <a:pt x="426324" y="94070"/>
                  <a:pt x="442027" y="94070"/>
                </a:cubicBezTo>
                <a:close/>
                <a:moveTo>
                  <a:pt x="338629" y="94070"/>
                </a:moveTo>
                <a:cubicBezTo>
                  <a:pt x="354333" y="94070"/>
                  <a:pt x="367063" y="106801"/>
                  <a:pt x="367063" y="122504"/>
                </a:cubicBezTo>
                <a:cubicBezTo>
                  <a:pt x="367063" y="138208"/>
                  <a:pt x="354333" y="150939"/>
                  <a:pt x="338629" y="150939"/>
                </a:cubicBezTo>
                <a:cubicBezTo>
                  <a:pt x="322925" y="150939"/>
                  <a:pt x="310195" y="138208"/>
                  <a:pt x="310195" y="122504"/>
                </a:cubicBezTo>
                <a:cubicBezTo>
                  <a:pt x="310195" y="106801"/>
                  <a:pt x="322925" y="94070"/>
                  <a:pt x="338629" y="94070"/>
                </a:cubicBezTo>
                <a:close/>
                <a:moveTo>
                  <a:pt x="235231" y="94070"/>
                </a:moveTo>
                <a:cubicBezTo>
                  <a:pt x="250934" y="94070"/>
                  <a:pt x="263665" y="106801"/>
                  <a:pt x="263665" y="122504"/>
                </a:cubicBezTo>
                <a:cubicBezTo>
                  <a:pt x="263665" y="138208"/>
                  <a:pt x="250934" y="150939"/>
                  <a:pt x="235231" y="150939"/>
                </a:cubicBezTo>
                <a:cubicBezTo>
                  <a:pt x="219527" y="150939"/>
                  <a:pt x="206796" y="138208"/>
                  <a:pt x="206796" y="122504"/>
                </a:cubicBezTo>
                <a:cubicBezTo>
                  <a:pt x="206796" y="106801"/>
                  <a:pt x="219527" y="94070"/>
                  <a:pt x="235231" y="94070"/>
                </a:cubicBezTo>
                <a:close/>
                <a:moveTo>
                  <a:pt x="131833" y="94070"/>
                </a:moveTo>
                <a:cubicBezTo>
                  <a:pt x="147536" y="94070"/>
                  <a:pt x="160267" y="106801"/>
                  <a:pt x="160267" y="122504"/>
                </a:cubicBezTo>
                <a:cubicBezTo>
                  <a:pt x="160267" y="138208"/>
                  <a:pt x="147536" y="150939"/>
                  <a:pt x="131833" y="150939"/>
                </a:cubicBezTo>
                <a:cubicBezTo>
                  <a:pt x="116129" y="150939"/>
                  <a:pt x="103398" y="138208"/>
                  <a:pt x="103398" y="122504"/>
                </a:cubicBezTo>
                <a:cubicBezTo>
                  <a:pt x="103398" y="106801"/>
                  <a:pt x="116129" y="94070"/>
                  <a:pt x="131833" y="94070"/>
                </a:cubicBezTo>
                <a:close/>
                <a:moveTo>
                  <a:pt x="28434" y="94070"/>
                </a:moveTo>
                <a:cubicBezTo>
                  <a:pt x="44138" y="94070"/>
                  <a:pt x="56869" y="106801"/>
                  <a:pt x="56869" y="122504"/>
                </a:cubicBezTo>
                <a:cubicBezTo>
                  <a:pt x="56869" y="138208"/>
                  <a:pt x="44138" y="150939"/>
                  <a:pt x="28434" y="150939"/>
                </a:cubicBezTo>
                <a:cubicBezTo>
                  <a:pt x="12731" y="150939"/>
                  <a:pt x="0" y="138208"/>
                  <a:pt x="0" y="122504"/>
                </a:cubicBezTo>
                <a:cubicBezTo>
                  <a:pt x="0" y="106801"/>
                  <a:pt x="12731" y="94070"/>
                  <a:pt x="28434" y="94070"/>
                </a:cubicBezTo>
                <a:close/>
                <a:moveTo>
                  <a:pt x="648824" y="0"/>
                </a:moveTo>
                <a:cubicBezTo>
                  <a:pt x="664527" y="0"/>
                  <a:pt x="677258" y="12731"/>
                  <a:pt x="677258" y="28434"/>
                </a:cubicBezTo>
                <a:cubicBezTo>
                  <a:pt x="677258" y="44138"/>
                  <a:pt x="664527" y="56869"/>
                  <a:pt x="648824" y="56869"/>
                </a:cubicBezTo>
                <a:cubicBezTo>
                  <a:pt x="633120" y="56869"/>
                  <a:pt x="620389" y="44138"/>
                  <a:pt x="620389" y="28434"/>
                </a:cubicBezTo>
                <a:cubicBezTo>
                  <a:pt x="620389" y="12731"/>
                  <a:pt x="633120" y="0"/>
                  <a:pt x="648824" y="0"/>
                </a:cubicBezTo>
                <a:close/>
                <a:moveTo>
                  <a:pt x="545425" y="0"/>
                </a:moveTo>
                <a:cubicBezTo>
                  <a:pt x="561129" y="0"/>
                  <a:pt x="573860" y="12731"/>
                  <a:pt x="573860" y="28434"/>
                </a:cubicBezTo>
                <a:cubicBezTo>
                  <a:pt x="573860" y="44138"/>
                  <a:pt x="561129" y="56869"/>
                  <a:pt x="545425" y="56869"/>
                </a:cubicBezTo>
                <a:cubicBezTo>
                  <a:pt x="529722" y="56869"/>
                  <a:pt x="516991" y="44138"/>
                  <a:pt x="516991" y="28434"/>
                </a:cubicBezTo>
                <a:cubicBezTo>
                  <a:pt x="516991" y="12731"/>
                  <a:pt x="529722" y="0"/>
                  <a:pt x="545425" y="0"/>
                </a:cubicBezTo>
                <a:close/>
                <a:moveTo>
                  <a:pt x="442027" y="0"/>
                </a:moveTo>
                <a:cubicBezTo>
                  <a:pt x="457731" y="0"/>
                  <a:pt x="470462" y="12731"/>
                  <a:pt x="470462" y="28434"/>
                </a:cubicBezTo>
                <a:cubicBezTo>
                  <a:pt x="470462" y="44138"/>
                  <a:pt x="457731" y="56869"/>
                  <a:pt x="442027" y="56869"/>
                </a:cubicBezTo>
                <a:cubicBezTo>
                  <a:pt x="426324" y="56869"/>
                  <a:pt x="413593" y="44138"/>
                  <a:pt x="413593" y="28434"/>
                </a:cubicBezTo>
                <a:cubicBezTo>
                  <a:pt x="413593" y="12731"/>
                  <a:pt x="426324" y="0"/>
                  <a:pt x="442027" y="0"/>
                </a:cubicBezTo>
                <a:close/>
                <a:moveTo>
                  <a:pt x="338629" y="0"/>
                </a:moveTo>
                <a:cubicBezTo>
                  <a:pt x="354333" y="0"/>
                  <a:pt x="367063" y="12731"/>
                  <a:pt x="367063" y="28434"/>
                </a:cubicBezTo>
                <a:cubicBezTo>
                  <a:pt x="367063" y="44138"/>
                  <a:pt x="354333" y="56869"/>
                  <a:pt x="338629" y="56869"/>
                </a:cubicBezTo>
                <a:cubicBezTo>
                  <a:pt x="322925" y="56869"/>
                  <a:pt x="310195" y="44138"/>
                  <a:pt x="310195" y="28434"/>
                </a:cubicBezTo>
                <a:cubicBezTo>
                  <a:pt x="310195" y="12731"/>
                  <a:pt x="322925" y="0"/>
                  <a:pt x="338629" y="0"/>
                </a:cubicBezTo>
                <a:close/>
                <a:moveTo>
                  <a:pt x="235231" y="0"/>
                </a:moveTo>
                <a:cubicBezTo>
                  <a:pt x="250934" y="0"/>
                  <a:pt x="263665" y="12731"/>
                  <a:pt x="263665" y="28434"/>
                </a:cubicBezTo>
                <a:cubicBezTo>
                  <a:pt x="263665" y="44138"/>
                  <a:pt x="250934" y="56869"/>
                  <a:pt x="235231" y="56869"/>
                </a:cubicBezTo>
                <a:cubicBezTo>
                  <a:pt x="219527" y="56869"/>
                  <a:pt x="206796" y="44138"/>
                  <a:pt x="206796" y="28434"/>
                </a:cubicBezTo>
                <a:cubicBezTo>
                  <a:pt x="206796" y="12731"/>
                  <a:pt x="219527" y="0"/>
                  <a:pt x="235231" y="0"/>
                </a:cubicBezTo>
                <a:close/>
                <a:moveTo>
                  <a:pt x="131833" y="0"/>
                </a:moveTo>
                <a:cubicBezTo>
                  <a:pt x="147536" y="0"/>
                  <a:pt x="160267" y="12731"/>
                  <a:pt x="160267" y="28434"/>
                </a:cubicBezTo>
                <a:cubicBezTo>
                  <a:pt x="160267" y="44138"/>
                  <a:pt x="147536" y="56869"/>
                  <a:pt x="131833" y="56869"/>
                </a:cubicBezTo>
                <a:cubicBezTo>
                  <a:pt x="116129" y="56869"/>
                  <a:pt x="103398" y="44138"/>
                  <a:pt x="103398" y="28434"/>
                </a:cubicBezTo>
                <a:cubicBezTo>
                  <a:pt x="103398" y="12731"/>
                  <a:pt x="116129" y="0"/>
                  <a:pt x="131833" y="0"/>
                </a:cubicBezTo>
                <a:close/>
                <a:moveTo>
                  <a:pt x="28434" y="0"/>
                </a:moveTo>
                <a:cubicBezTo>
                  <a:pt x="44138" y="0"/>
                  <a:pt x="56869" y="12731"/>
                  <a:pt x="56869" y="28434"/>
                </a:cubicBezTo>
                <a:cubicBezTo>
                  <a:pt x="56869" y="44138"/>
                  <a:pt x="44138" y="56869"/>
                  <a:pt x="28434" y="56869"/>
                </a:cubicBezTo>
                <a:cubicBezTo>
                  <a:pt x="12731" y="56869"/>
                  <a:pt x="0" y="44138"/>
                  <a:pt x="0" y="28434"/>
                </a:cubicBezTo>
                <a:cubicBezTo>
                  <a:pt x="0" y="12731"/>
                  <a:pt x="12731" y="0"/>
                  <a:pt x="28434" y="0"/>
                </a:cubicBezTo>
                <a:close/>
              </a:path>
            </a:pathLst>
          </a:custGeom>
          <a:gradFill>
            <a:gsLst>
              <a:gs pos="0">
                <a:srgbClr val="2E3AFF">
                  <a:alpha val="20000"/>
                </a:srgbClr>
              </a:gs>
              <a:gs pos="100000">
                <a:srgbClr val="008CFB">
                  <a:alpha val="5000"/>
                </a:srgbClr>
              </a:gs>
            </a:gsLst>
            <a:lin ang="2700000" scaled="1"/>
          </a:gradFill>
          <a:ln>
            <a:noFill/>
          </a:ln>
        </p:spPr>
        <p:txBody>
          <a:bodyPr wrap="square" anchor="ctr"/>
          <a:lstStyle/>
          <a:p>
            <a:pPr algn="ctr"/>
            <a:endParaRPr lang="zh-CN" altLang="en-US">
              <a:solidFill>
                <a:schemeClr val="lt1"/>
              </a:solidFill>
            </a:endParaRPr>
          </a:p>
        </p:txBody>
      </p:sp>
      <p:sp>
        <p:nvSpPr>
          <p:cNvPr id="110" name="文本框 107"/>
          <p:cNvSpPr txBox="1"/>
          <p:nvPr/>
        </p:nvSpPr>
        <p:spPr>
          <a:xfrm rot="16200000">
            <a:off x="10692820" y="5472426"/>
            <a:ext cx="787400" cy="2305050"/>
          </a:xfrm>
          <a:prstGeom prst="rect">
            <a:avLst/>
          </a:prstGeom>
          <a:noFill/>
        </p:spPr>
        <p:txBody>
          <a:bodyPr vert="eaVert" wrap="square">
            <a:spAutoFit/>
          </a:bodyPr>
          <a:lstStyle/>
          <a:p>
            <a:pPr lvl="0" algn="ctr"/>
            <a:r>
              <a:rPr lang="en-US" altLang="en-US" sz="4000">
                <a:solidFill>
                  <a:srgbClr val="DFF8FF"/>
                </a:solidFill>
                <a:latin typeface="思源宋体 CN Heavy"/>
                <a:ea typeface="思源宋体 CN Heavy"/>
              </a:rPr>
              <a:t>OUYUAN</a:t>
            </a:r>
          </a:p>
        </p:txBody>
      </p:sp>
      <p:grpSp>
        <p:nvGrpSpPr>
          <p:cNvPr id="112" name="组合 1"/>
          <p:cNvGrpSpPr/>
          <p:nvPr/>
        </p:nvGrpSpPr>
        <p:grpSpPr>
          <a:xfrm>
            <a:off x="9617816" y="5380660"/>
            <a:ext cx="667355" cy="505518"/>
            <a:chOff x="10100416" y="5380660"/>
            <a:chExt cx="667355" cy="505518"/>
          </a:xfrm>
        </p:grpSpPr>
        <p:sp>
          <p:nvSpPr>
            <p:cNvPr id="113" name="椭圆 95"/>
            <p:cNvSpPr/>
            <p:nvPr/>
          </p:nvSpPr>
          <p:spPr>
            <a:xfrm>
              <a:off x="10100416" y="5380660"/>
              <a:ext cx="49893" cy="49893"/>
            </a:xfrm>
            <a:prstGeom prst="ellipse">
              <a:avLst/>
            </a:prstGeom>
            <a:noFill/>
            <a:ln w="6350">
              <a:gradFill>
                <a:gsLst>
                  <a:gs pos="0">
                    <a:srgbClr val="FC5D00">
                      <a:alpha val="60000"/>
                    </a:srgbClr>
                  </a:gs>
                  <a:gs pos="100000">
                    <a:srgbClr val="FF9149">
                      <a:alpha val="50000"/>
                    </a:srgbClr>
                  </a:gs>
                </a:gsLst>
                <a:lin ang="5400000" scaled="1"/>
              </a:gradFill>
              <a:prstDash val="solid"/>
              <a:miter/>
            </a:ln>
            <a:effectLst>
              <a:outerShdw blurRad="152400" dist="50800" dir="2700000" algn="tl" rotWithShape="0">
                <a:srgbClr val="FC5D00">
                  <a:alpha val="20000"/>
                </a:srgbClr>
              </a:outerShdw>
            </a:effectLst>
          </p:spPr>
          <p:txBody>
            <a:bodyPr anchor="ctr"/>
            <a:lstStyle/>
            <a:p>
              <a:pPr algn="ctr"/>
              <a:endParaRPr lang="zh-CN" altLang="en-US">
                <a:solidFill>
                  <a:schemeClr val="lt1"/>
                </a:solidFill>
              </a:endParaRPr>
            </a:p>
          </p:txBody>
        </p:sp>
        <p:sp>
          <p:nvSpPr>
            <p:cNvPr id="114" name="微信：2090298045【陈西】公众号：陈西设计之家。微信搜索即可。更多免费PPT模版教程等都可以在公众号内获取。PPT高端定制/发布会PPT设计"/>
            <p:cNvSpPr/>
            <p:nvPr/>
          </p:nvSpPr>
          <p:spPr>
            <a:xfrm>
              <a:off x="10192051" y="5394792"/>
              <a:ext cx="263077" cy="263077"/>
            </a:xfrm>
            <a:prstGeom prst="ellipse">
              <a:avLst/>
            </a:prstGeom>
            <a:noFill/>
            <a:ln w="6350">
              <a:gradFill>
                <a:gsLst>
                  <a:gs pos="0">
                    <a:srgbClr val="FC5D00">
                      <a:alpha val="60000"/>
                    </a:srgbClr>
                  </a:gs>
                  <a:gs pos="100000">
                    <a:srgbClr val="FF9149">
                      <a:alpha val="50000"/>
                    </a:srgbClr>
                  </a:gs>
                </a:gsLst>
                <a:lin ang="5400000" scaled="1"/>
              </a:gradFill>
              <a:prstDash val="solid"/>
              <a:miter/>
            </a:ln>
            <a:effectLst>
              <a:outerShdw blurRad="152400" dist="50800" dir="2700000" algn="tl" rotWithShape="0">
                <a:srgbClr val="FC5D00">
                  <a:alpha val="20000"/>
                </a:srgbClr>
              </a:outerShdw>
            </a:effectLst>
          </p:spPr>
          <p:txBody>
            <a:bodyPr anchor="ctr"/>
            <a:lstStyle/>
            <a:p>
              <a:pPr algn="ctr"/>
              <a:endParaRPr lang="zh-CN" altLang="en-US">
                <a:solidFill>
                  <a:schemeClr val="lt1"/>
                </a:solidFill>
              </a:endParaRPr>
            </a:p>
          </p:txBody>
        </p:sp>
        <p:sp>
          <p:nvSpPr>
            <p:cNvPr id="115" name="椭圆 97"/>
            <p:cNvSpPr/>
            <p:nvPr/>
          </p:nvSpPr>
          <p:spPr>
            <a:xfrm>
              <a:off x="10348782" y="5467189"/>
              <a:ext cx="418989" cy="418989"/>
            </a:xfrm>
            <a:prstGeom prst="ellipse">
              <a:avLst/>
            </a:prstGeom>
            <a:noFill/>
            <a:ln w="6350">
              <a:gradFill>
                <a:gsLst>
                  <a:gs pos="0">
                    <a:srgbClr val="FC5D00">
                      <a:alpha val="60000"/>
                    </a:srgbClr>
                  </a:gs>
                  <a:gs pos="100000">
                    <a:srgbClr val="FF9149">
                      <a:alpha val="50000"/>
                    </a:srgbClr>
                  </a:gs>
                </a:gsLst>
                <a:lin ang="5400000" scaled="1"/>
              </a:gradFill>
              <a:prstDash val="solid"/>
              <a:miter/>
            </a:ln>
            <a:effectLst>
              <a:outerShdw blurRad="152400" dist="50800" dir="2700000" algn="tl" rotWithShape="0">
                <a:srgbClr val="FC5D00">
                  <a:alpha val="20000"/>
                </a:srgbClr>
              </a:outerShdw>
            </a:effectLst>
          </p:spPr>
          <p:txBody>
            <a:bodyPr anchor="ctr"/>
            <a:lstStyle/>
            <a:p>
              <a:pPr algn="ctr"/>
              <a:endParaRPr lang="zh-CN" altLang="en-US">
                <a:solidFill>
                  <a:schemeClr val="lt1"/>
                </a:solidFill>
              </a:endParaRPr>
            </a:p>
          </p:txBody>
        </p:sp>
      </p:grpSp>
      <p:sp>
        <p:nvSpPr>
          <p:cNvPr id="2" name="文本框 14">
            <a:extLst>
              <a:ext uri="{FF2B5EF4-FFF2-40B4-BE49-F238E27FC236}">
                <a16:creationId xmlns:a16="http://schemas.microsoft.com/office/drawing/2014/main" id="{93FED08A-C567-A4BA-122D-E5E173CB328E}"/>
              </a:ext>
            </a:extLst>
          </p:cNvPr>
          <p:cNvSpPr txBox="1"/>
          <p:nvPr/>
        </p:nvSpPr>
        <p:spPr>
          <a:xfrm>
            <a:off x="11458784" y="1816759"/>
            <a:ext cx="430887" cy="2348752"/>
          </a:xfrm>
          <a:prstGeom prst="rect">
            <a:avLst/>
          </a:prstGeom>
          <a:noFill/>
        </p:spPr>
        <p:txBody>
          <a:bodyPr vert="eaVert" wrap="square">
            <a:spAutoFit/>
          </a:bodyPr>
          <a:lstStyle/>
          <a:p>
            <a:pPr lvl="0" algn="dist"/>
            <a:r>
              <a:rPr lang="zh-CN" altLang="en-US" sz="1600" i="1" dirty="0">
                <a:solidFill>
                  <a:srgbClr val="316AEF"/>
                </a:solidFill>
                <a:latin typeface="等线 Light"/>
                <a:ea typeface="等线 Light"/>
              </a:rPr>
              <a:t>信息安全竞赛</a:t>
            </a:r>
            <a:r>
              <a:rPr lang="en-US" altLang="en-US" sz="1600" i="1" dirty="0">
                <a:solidFill>
                  <a:srgbClr val="316AEF"/>
                </a:solidFill>
                <a:latin typeface="等线 Light"/>
                <a:ea typeface="等线 Light"/>
              </a:rPr>
              <a:t>I</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1">
          <a:blip r:embed="rId3"/>
          <a:tile tx="0" ty="0" sx="100000" sy="100000" flip="none" algn="tl"/>
        </a:blipFill>
        <a:effectLst/>
      </p:bgPr>
    </p:bg>
    <p:spTree>
      <p:nvGrpSpPr>
        <p:cNvPr id="1" name=""/>
        <p:cNvGrpSpPr/>
        <p:nvPr/>
      </p:nvGrpSpPr>
      <p:grpSpPr>
        <a:xfrm>
          <a:off x="0" y="0"/>
          <a:ext cx="0" cy="0"/>
          <a:chOff x="0" y="0"/>
          <a:chExt cx="0" cy="0"/>
        </a:xfrm>
      </p:grpSpPr>
      <p:sp>
        <p:nvSpPr>
          <p:cNvPr id="7" name="微信：2090298045【陈西】公众号：陈西设计之家。微信搜索即可。更多免费PPT模版教程等都可以在公众号内获取。PPT高端定制/发布会PPT设计"/>
          <p:cNvSpPr/>
          <p:nvPr/>
        </p:nvSpPr>
        <p:spPr>
          <a:xfrm flipH="1" flipV="1">
            <a:off x="64" y="4040358"/>
            <a:ext cx="12192000" cy="2817705"/>
          </a:xfrm>
          <a:prstGeom prst="round2SameRect">
            <a:avLst>
              <a:gd name="adj1" fmla="val 0"/>
              <a:gd name="adj2" fmla="val 0"/>
            </a:avLst>
          </a:prstGeom>
          <a:gradFill flip="none" rotWithShape="1">
            <a:gsLst>
              <a:gs pos="0">
                <a:srgbClr val="2E3AFF">
                  <a:alpha val="92000"/>
                </a:srgbClr>
              </a:gs>
              <a:gs pos="100000">
                <a:srgbClr val="008CFB">
                  <a:alpha val="95000"/>
                </a:srgbClr>
              </a:gs>
            </a:gsLst>
            <a:lin ang="2700000" scaled="1"/>
          </a:gradFill>
          <a:ln>
            <a:noFill/>
          </a:ln>
        </p:spPr>
        <p:txBody>
          <a:bodyPr wrap="square" anchor="ctr"/>
          <a:lstStyle/>
          <a:p>
            <a:pPr algn="ctr"/>
            <a:endParaRPr lang="zh-CN" altLang="en-US">
              <a:solidFill>
                <a:schemeClr val="lt1"/>
              </a:solidFill>
            </a:endParaRPr>
          </a:p>
        </p:txBody>
      </p:sp>
      <p:sp>
        <p:nvSpPr>
          <p:cNvPr id="14" name="微信：2090298045【陈西】公众号：陈西设计之家。微信搜索即可。更多免费PPT模版教程等都可以在公众号内获取。PPT高端定制/发布会PPT设计"/>
          <p:cNvSpPr/>
          <p:nvPr/>
        </p:nvSpPr>
        <p:spPr>
          <a:xfrm>
            <a:off x="11407115" y="439118"/>
            <a:ext cx="677258" cy="903499"/>
          </a:xfrm>
          <a:custGeom>
            <a:avLst/>
            <a:gdLst/>
            <a:ahLst/>
            <a:cxnLst/>
            <a:rect l="l" t="t" r="r" b="b"/>
            <a:pathLst>
              <a:path w="677258" h="903499">
                <a:moveTo>
                  <a:pt x="648824" y="846630"/>
                </a:moveTo>
                <a:cubicBezTo>
                  <a:pt x="664527" y="846630"/>
                  <a:pt x="677258" y="859361"/>
                  <a:pt x="677258" y="875065"/>
                </a:cubicBezTo>
                <a:cubicBezTo>
                  <a:pt x="677258" y="890768"/>
                  <a:pt x="664527" y="903499"/>
                  <a:pt x="648824" y="903499"/>
                </a:cubicBezTo>
                <a:cubicBezTo>
                  <a:pt x="633120" y="903499"/>
                  <a:pt x="620389" y="890768"/>
                  <a:pt x="620389" y="875065"/>
                </a:cubicBezTo>
                <a:cubicBezTo>
                  <a:pt x="620389" y="859361"/>
                  <a:pt x="633120" y="846630"/>
                  <a:pt x="648824" y="846630"/>
                </a:cubicBezTo>
                <a:close/>
                <a:moveTo>
                  <a:pt x="545425" y="846630"/>
                </a:moveTo>
                <a:cubicBezTo>
                  <a:pt x="561129" y="846630"/>
                  <a:pt x="573860" y="859361"/>
                  <a:pt x="573860" y="875065"/>
                </a:cubicBezTo>
                <a:cubicBezTo>
                  <a:pt x="573860" y="890768"/>
                  <a:pt x="561129" y="903499"/>
                  <a:pt x="545425" y="903499"/>
                </a:cubicBezTo>
                <a:cubicBezTo>
                  <a:pt x="529722" y="903499"/>
                  <a:pt x="516991" y="890768"/>
                  <a:pt x="516991" y="875065"/>
                </a:cubicBezTo>
                <a:cubicBezTo>
                  <a:pt x="516991" y="859361"/>
                  <a:pt x="529722" y="846630"/>
                  <a:pt x="545425" y="846630"/>
                </a:cubicBezTo>
                <a:close/>
                <a:moveTo>
                  <a:pt x="442027" y="846630"/>
                </a:moveTo>
                <a:cubicBezTo>
                  <a:pt x="457731" y="846630"/>
                  <a:pt x="470462" y="859361"/>
                  <a:pt x="470462" y="875065"/>
                </a:cubicBezTo>
                <a:cubicBezTo>
                  <a:pt x="470462" y="890768"/>
                  <a:pt x="457731" y="903499"/>
                  <a:pt x="442027" y="903499"/>
                </a:cubicBezTo>
                <a:cubicBezTo>
                  <a:pt x="426324" y="903499"/>
                  <a:pt x="413593" y="890768"/>
                  <a:pt x="413593" y="875065"/>
                </a:cubicBezTo>
                <a:cubicBezTo>
                  <a:pt x="413593" y="859361"/>
                  <a:pt x="426324" y="846630"/>
                  <a:pt x="442027" y="846630"/>
                </a:cubicBezTo>
                <a:close/>
                <a:moveTo>
                  <a:pt x="338629" y="846630"/>
                </a:moveTo>
                <a:cubicBezTo>
                  <a:pt x="354333" y="846630"/>
                  <a:pt x="367063" y="859361"/>
                  <a:pt x="367063" y="875065"/>
                </a:cubicBezTo>
                <a:cubicBezTo>
                  <a:pt x="367063" y="890768"/>
                  <a:pt x="354333" y="903499"/>
                  <a:pt x="338629" y="903499"/>
                </a:cubicBezTo>
                <a:cubicBezTo>
                  <a:pt x="322925" y="903499"/>
                  <a:pt x="310195" y="890768"/>
                  <a:pt x="310195" y="875065"/>
                </a:cubicBezTo>
                <a:cubicBezTo>
                  <a:pt x="310195" y="859361"/>
                  <a:pt x="322925" y="846630"/>
                  <a:pt x="338629" y="846630"/>
                </a:cubicBezTo>
                <a:close/>
                <a:moveTo>
                  <a:pt x="235231" y="846630"/>
                </a:moveTo>
                <a:cubicBezTo>
                  <a:pt x="250934" y="846630"/>
                  <a:pt x="263665" y="859361"/>
                  <a:pt x="263665" y="875065"/>
                </a:cubicBezTo>
                <a:cubicBezTo>
                  <a:pt x="263665" y="890768"/>
                  <a:pt x="250934" y="903499"/>
                  <a:pt x="235231" y="903499"/>
                </a:cubicBezTo>
                <a:cubicBezTo>
                  <a:pt x="219527" y="903499"/>
                  <a:pt x="206796" y="890768"/>
                  <a:pt x="206796" y="875065"/>
                </a:cubicBezTo>
                <a:cubicBezTo>
                  <a:pt x="206796" y="859361"/>
                  <a:pt x="219527" y="846630"/>
                  <a:pt x="235231" y="846630"/>
                </a:cubicBezTo>
                <a:close/>
                <a:moveTo>
                  <a:pt x="131833" y="846630"/>
                </a:moveTo>
                <a:cubicBezTo>
                  <a:pt x="147536" y="846630"/>
                  <a:pt x="160267" y="859361"/>
                  <a:pt x="160267" y="875065"/>
                </a:cubicBezTo>
                <a:cubicBezTo>
                  <a:pt x="160267" y="890768"/>
                  <a:pt x="147536" y="903499"/>
                  <a:pt x="131833" y="903499"/>
                </a:cubicBezTo>
                <a:cubicBezTo>
                  <a:pt x="116129" y="903499"/>
                  <a:pt x="103398" y="890768"/>
                  <a:pt x="103398" y="875065"/>
                </a:cubicBezTo>
                <a:cubicBezTo>
                  <a:pt x="103398" y="859361"/>
                  <a:pt x="116129" y="846630"/>
                  <a:pt x="131833" y="846630"/>
                </a:cubicBezTo>
                <a:close/>
                <a:moveTo>
                  <a:pt x="28434" y="846630"/>
                </a:moveTo>
                <a:cubicBezTo>
                  <a:pt x="44138" y="846630"/>
                  <a:pt x="56869" y="859361"/>
                  <a:pt x="56869" y="875065"/>
                </a:cubicBezTo>
                <a:cubicBezTo>
                  <a:pt x="56869" y="890768"/>
                  <a:pt x="44138" y="903499"/>
                  <a:pt x="28434" y="903499"/>
                </a:cubicBezTo>
                <a:cubicBezTo>
                  <a:pt x="12731" y="903499"/>
                  <a:pt x="0" y="890768"/>
                  <a:pt x="0" y="875065"/>
                </a:cubicBezTo>
                <a:cubicBezTo>
                  <a:pt x="0" y="859361"/>
                  <a:pt x="12731" y="846630"/>
                  <a:pt x="28434" y="846630"/>
                </a:cubicBezTo>
                <a:close/>
                <a:moveTo>
                  <a:pt x="648824" y="752560"/>
                </a:moveTo>
                <a:cubicBezTo>
                  <a:pt x="664527" y="752560"/>
                  <a:pt x="677258" y="765291"/>
                  <a:pt x="677258" y="780995"/>
                </a:cubicBezTo>
                <a:cubicBezTo>
                  <a:pt x="677258" y="796698"/>
                  <a:pt x="664527" y="809429"/>
                  <a:pt x="648824" y="809429"/>
                </a:cubicBezTo>
                <a:cubicBezTo>
                  <a:pt x="633120" y="809429"/>
                  <a:pt x="620389" y="796698"/>
                  <a:pt x="620389" y="780995"/>
                </a:cubicBezTo>
                <a:cubicBezTo>
                  <a:pt x="620389" y="765291"/>
                  <a:pt x="633120" y="752560"/>
                  <a:pt x="648824" y="752560"/>
                </a:cubicBezTo>
                <a:close/>
                <a:moveTo>
                  <a:pt x="545425" y="752560"/>
                </a:moveTo>
                <a:cubicBezTo>
                  <a:pt x="561129" y="752560"/>
                  <a:pt x="573860" y="765291"/>
                  <a:pt x="573860" y="780995"/>
                </a:cubicBezTo>
                <a:cubicBezTo>
                  <a:pt x="573860" y="796698"/>
                  <a:pt x="561129" y="809429"/>
                  <a:pt x="545425" y="809429"/>
                </a:cubicBezTo>
                <a:cubicBezTo>
                  <a:pt x="529722" y="809429"/>
                  <a:pt x="516991" y="796698"/>
                  <a:pt x="516991" y="780995"/>
                </a:cubicBezTo>
                <a:cubicBezTo>
                  <a:pt x="516991" y="765291"/>
                  <a:pt x="529722" y="752560"/>
                  <a:pt x="545425" y="752560"/>
                </a:cubicBezTo>
                <a:close/>
                <a:moveTo>
                  <a:pt x="442027" y="752560"/>
                </a:moveTo>
                <a:cubicBezTo>
                  <a:pt x="457731" y="752560"/>
                  <a:pt x="470462" y="765291"/>
                  <a:pt x="470462" y="780995"/>
                </a:cubicBezTo>
                <a:cubicBezTo>
                  <a:pt x="470462" y="796698"/>
                  <a:pt x="457731" y="809429"/>
                  <a:pt x="442027" y="809429"/>
                </a:cubicBezTo>
                <a:cubicBezTo>
                  <a:pt x="426324" y="809429"/>
                  <a:pt x="413593" y="796698"/>
                  <a:pt x="413593" y="780995"/>
                </a:cubicBezTo>
                <a:cubicBezTo>
                  <a:pt x="413593" y="765291"/>
                  <a:pt x="426324" y="752560"/>
                  <a:pt x="442027" y="752560"/>
                </a:cubicBezTo>
                <a:close/>
                <a:moveTo>
                  <a:pt x="338629" y="752560"/>
                </a:moveTo>
                <a:cubicBezTo>
                  <a:pt x="354333" y="752560"/>
                  <a:pt x="367063" y="765291"/>
                  <a:pt x="367063" y="780995"/>
                </a:cubicBezTo>
                <a:cubicBezTo>
                  <a:pt x="367063" y="796698"/>
                  <a:pt x="354333" y="809429"/>
                  <a:pt x="338629" y="809429"/>
                </a:cubicBezTo>
                <a:cubicBezTo>
                  <a:pt x="322925" y="809429"/>
                  <a:pt x="310195" y="796698"/>
                  <a:pt x="310195" y="780995"/>
                </a:cubicBezTo>
                <a:cubicBezTo>
                  <a:pt x="310195" y="765291"/>
                  <a:pt x="322925" y="752560"/>
                  <a:pt x="338629" y="752560"/>
                </a:cubicBezTo>
                <a:close/>
                <a:moveTo>
                  <a:pt x="235231" y="752560"/>
                </a:moveTo>
                <a:cubicBezTo>
                  <a:pt x="250934" y="752560"/>
                  <a:pt x="263665" y="765291"/>
                  <a:pt x="263665" y="780995"/>
                </a:cubicBezTo>
                <a:cubicBezTo>
                  <a:pt x="263665" y="796698"/>
                  <a:pt x="250934" y="809429"/>
                  <a:pt x="235231" y="809429"/>
                </a:cubicBezTo>
                <a:cubicBezTo>
                  <a:pt x="219527" y="809429"/>
                  <a:pt x="206796" y="796698"/>
                  <a:pt x="206796" y="780995"/>
                </a:cubicBezTo>
                <a:cubicBezTo>
                  <a:pt x="206796" y="765291"/>
                  <a:pt x="219527" y="752560"/>
                  <a:pt x="235231" y="752560"/>
                </a:cubicBezTo>
                <a:close/>
                <a:moveTo>
                  <a:pt x="131833" y="752560"/>
                </a:moveTo>
                <a:cubicBezTo>
                  <a:pt x="147536" y="752560"/>
                  <a:pt x="160267" y="765291"/>
                  <a:pt x="160267" y="780995"/>
                </a:cubicBezTo>
                <a:cubicBezTo>
                  <a:pt x="160267" y="796698"/>
                  <a:pt x="147536" y="809429"/>
                  <a:pt x="131833" y="809429"/>
                </a:cubicBezTo>
                <a:cubicBezTo>
                  <a:pt x="116129" y="809429"/>
                  <a:pt x="103398" y="796698"/>
                  <a:pt x="103398" y="780995"/>
                </a:cubicBezTo>
                <a:cubicBezTo>
                  <a:pt x="103398" y="765291"/>
                  <a:pt x="116129" y="752560"/>
                  <a:pt x="131833" y="752560"/>
                </a:cubicBezTo>
                <a:close/>
                <a:moveTo>
                  <a:pt x="28434" y="752560"/>
                </a:moveTo>
                <a:cubicBezTo>
                  <a:pt x="44138" y="752560"/>
                  <a:pt x="56869" y="765291"/>
                  <a:pt x="56869" y="780995"/>
                </a:cubicBezTo>
                <a:cubicBezTo>
                  <a:pt x="56869" y="796698"/>
                  <a:pt x="44138" y="809429"/>
                  <a:pt x="28434" y="809429"/>
                </a:cubicBezTo>
                <a:cubicBezTo>
                  <a:pt x="12731" y="809429"/>
                  <a:pt x="0" y="796698"/>
                  <a:pt x="0" y="780995"/>
                </a:cubicBezTo>
                <a:cubicBezTo>
                  <a:pt x="0" y="765291"/>
                  <a:pt x="12731" y="752560"/>
                  <a:pt x="28434" y="752560"/>
                </a:cubicBezTo>
                <a:close/>
                <a:moveTo>
                  <a:pt x="648824" y="658490"/>
                </a:moveTo>
                <a:cubicBezTo>
                  <a:pt x="664527" y="658490"/>
                  <a:pt x="677258" y="671221"/>
                  <a:pt x="677258" y="686925"/>
                </a:cubicBezTo>
                <a:cubicBezTo>
                  <a:pt x="677258" y="702628"/>
                  <a:pt x="664527" y="715359"/>
                  <a:pt x="648824" y="715359"/>
                </a:cubicBezTo>
                <a:cubicBezTo>
                  <a:pt x="633120" y="715359"/>
                  <a:pt x="620389" y="702628"/>
                  <a:pt x="620389" y="686925"/>
                </a:cubicBezTo>
                <a:cubicBezTo>
                  <a:pt x="620389" y="671221"/>
                  <a:pt x="633120" y="658490"/>
                  <a:pt x="648824" y="658490"/>
                </a:cubicBezTo>
                <a:close/>
                <a:moveTo>
                  <a:pt x="545425" y="658490"/>
                </a:moveTo>
                <a:cubicBezTo>
                  <a:pt x="561129" y="658490"/>
                  <a:pt x="573860" y="671221"/>
                  <a:pt x="573860" y="686925"/>
                </a:cubicBezTo>
                <a:cubicBezTo>
                  <a:pt x="573860" y="702628"/>
                  <a:pt x="561129" y="715359"/>
                  <a:pt x="545425" y="715359"/>
                </a:cubicBezTo>
                <a:cubicBezTo>
                  <a:pt x="529722" y="715359"/>
                  <a:pt x="516991" y="702628"/>
                  <a:pt x="516991" y="686925"/>
                </a:cubicBezTo>
                <a:cubicBezTo>
                  <a:pt x="516991" y="671221"/>
                  <a:pt x="529722" y="658490"/>
                  <a:pt x="545425" y="658490"/>
                </a:cubicBezTo>
                <a:close/>
                <a:moveTo>
                  <a:pt x="442027" y="658490"/>
                </a:moveTo>
                <a:cubicBezTo>
                  <a:pt x="457731" y="658490"/>
                  <a:pt x="470462" y="671221"/>
                  <a:pt x="470462" y="686925"/>
                </a:cubicBezTo>
                <a:cubicBezTo>
                  <a:pt x="470462" y="702628"/>
                  <a:pt x="457731" y="715359"/>
                  <a:pt x="442027" y="715359"/>
                </a:cubicBezTo>
                <a:cubicBezTo>
                  <a:pt x="426324" y="715359"/>
                  <a:pt x="413593" y="702628"/>
                  <a:pt x="413593" y="686925"/>
                </a:cubicBezTo>
                <a:cubicBezTo>
                  <a:pt x="413593" y="671221"/>
                  <a:pt x="426324" y="658490"/>
                  <a:pt x="442027" y="658490"/>
                </a:cubicBezTo>
                <a:close/>
                <a:moveTo>
                  <a:pt x="338629" y="658490"/>
                </a:moveTo>
                <a:cubicBezTo>
                  <a:pt x="354333" y="658490"/>
                  <a:pt x="367063" y="671221"/>
                  <a:pt x="367063" y="686925"/>
                </a:cubicBezTo>
                <a:cubicBezTo>
                  <a:pt x="367063" y="702628"/>
                  <a:pt x="354333" y="715359"/>
                  <a:pt x="338629" y="715359"/>
                </a:cubicBezTo>
                <a:cubicBezTo>
                  <a:pt x="322925" y="715359"/>
                  <a:pt x="310195" y="702628"/>
                  <a:pt x="310195" y="686925"/>
                </a:cubicBezTo>
                <a:cubicBezTo>
                  <a:pt x="310195" y="671221"/>
                  <a:pt x="322925" y="658490"/>
                  <a:pt x="338629" y="658490"/>
                </a:cubicBezTo>
                <a:close/>
                <a:moveTo>
                  <a:pt x="235231" y="658490"/>
                </a:moveTo>
                <a:cubicBezTo>
                  <a:pt x="250934" y="658490"/>
                  <a:pt x="263665" y="671221"/>
                  <a:pt x="263665" y="686925"/>
                </a:cubicBezTo>
                <a:cubicBezTo>
                  <a:pt x="263665" y="702628"/>
                  <a:pt x="250934" y="715359"/>
                  <a:pt x="235231" y="715359"/>
                </a:cubicBezTo>
                <a:cubicBezTo>
                  <a:pt x="219527" y="715359"/>
                  <a:pt x="206796" y="702628"/>
                  <a:pt x="206796" y="686925"/>
                </a:cubicBezTo>
                <a:cubicBezTo>
                  <a:pt x="206796" y="671221"/>
                  <a:pt x="219527" y="658490"/>
                  <a:pt x="235231" y="658490"/>
                </a:cubicBezTo>
                <a:close/>
                <a:moveTo>
                  <a:pt x="131833" y="658490"/>
                </a:moveTo>
                <a:cubicBezTo>
                  <a:pt x="147536" y="658490"/>
                  <a:pt x="160267" y="671221"/>
                  <a:pt x="160267" y="686925"/>
                </a:cubicBezTo>
                <a:cubicBezTo>
                  <a:pt x="160267" y="702628"/>
                  <a:pt x="147536" y="715359"/>
                  <a:pt x="131833" y="715359"/>
                </a:cubicBezTo>
                <a:cubicBezTo>
                  <a:pt x="116129" y="715359"/>
                  <a:pt x="103398" y="702628"/>
                  <a:pt x="103398" y="686925"/>
                </a:cubicBezTo>
                <a:cubicBezTo>
                  <a:pt x="103398" y="671221"/>
                  <a:pt x="116129" y="658490"/>
                  <a:pt x="131833" y="658490"/>
                </a:cubicBezTo>
                <a:close/>
                <a:moveTo>
                  <a:pt x="28434" y="658490"/>
                </a:moveTo>
                <a:cubicBezTo>
                  <a:pt x="44138" y="658490"/>
                  <a:pt x="56869" y="671221"/>
                  <a:pt x="56869" y="686925"/>
                </a:cubicBezTo>
                <a:cubicBezTo>
                  <a:pt x="56869" y="702628"/>
                  <a:pt x="44138" y="715359"/>
                  <a:pt x="28434" y="715359"/>
                </a:cubicBezTo>
                <a:cubicBezTo>
                  <a:pt x="12731" y="715359"/>
                  <a:pt x="0" y="702628"/>
                  <a:pt x="0" y="686925"/>
                </a:cubicBezTo>
                <a:cubicBezTo>
                  <a:pt x="0" y="671221"/>
                  <a:pt x="12731" y="658490"/>
                  <a:pt x="28434" y="658490"/>
                </a:cubicBezTo>
                <a:close/>
                <a:moveTo>
                  <a:pt x="648824" y="564420"/>
                </a:moveTo>
                <a:cubicBezTo>
                  <a:pt x="664527" y="564420"/>
                  <a:pt x="677258" y="577151"/>
                  <a:pt x="677258" y="592855"/>
                </a:cubicBezTo>
                <a:cubicBezTo>
                  <a:pt x="677258" y="608558"/>
                  <a:pt x="664527" y="621289"/>
                  <a:pt x="648824" y="621289"/>
                </a:cubicBezTo>
                <a:cubicBezTo>
                  <a:pt x="633120" y="621289"/>
                  <a:pt x="620389" y="608558"/>
                  <a:pt x="620389" y="592855"/>
                </a:cubicBezTo>
                <a:cubicBezTo>
                  <a:pt x="620389" y="577151"/>
                  <a:pt x="633120" y="564420"/>
                  <a:pt x="648824" y="564420"/>
                </a:cubicBezTo>
                <a:close/>
                <a:moveTo>
                  <a:pt x="545425" y="564420"/>
                </a:moveTo>
                <a:cubicBezTo>
                  <a:pt x="561129" y="564420"/>
                  <a:pt x="573860" y="577151"/>
                  <a:pt x="573860" y="592855"/>
                </a:cubicBezTo>
                <a:cubicBezTo>
                  <a:pt x="573860" y="608558"/>
                  <a:pt x="561129" y="621289"/>
                  <a:pt x="545425" y="621289"/>
                </a:cubicBezTo>
                <a:cubicBezTo>
                  <a:pt x="529722" y="621289"/>
                  <a:pt x="516991" y="608558"/>
                  <a:pt x="516991" y="592855"/>
                </a:cubicBezTo>
                <a:cubicBezTo>
                  <a:pt x="516991" y="577151"/>
                  <a:pt x="529722" y="564420"/>
                  <a:pt x="545425" y="564420"/>
                </a:cubicBezTo>
                <a:close/>
                <a:moveTo>
                  <a:pt x="442027" y="564420"/>
                </a:moveTo>
                <a:cubicBezTo>
                  <a:pt x="457731" y="564420"/>
                  <a:pt x="470462" y="577151"/>
                  <a:pt x="470462" y="592855"/>
                </a:cubicBezTo>
                <a:cubicBezTo>
                  <a:pt x="470462" y="608558"/>
                  <a:pt x="457731" y="621289"/>
                  <a:pt x="442027" y="621289"/>
                </a:cubicBezTo>
                <a:cubicBezTo>
                  <a:pt x="426324" y="621289"/>
                  <a:pt x="413593" y="608558"/>
                  <a:pt x="413593" y="592855"/>
                </a:cubicBezTo>
                <a:cubicBezTo>
                  <a:pt x="413593" y="577151"/>
                  <a:pt x="426324" y="564420"/>
                  <a:pt x="442027" y="564420"/>
                </a:cubicBezTo>
                <a:close/>
                <a:moveTo>
                  <a:pt x="338629" y="564420"/>
                </a:moveTo>
                <a:cubicBezTo>
                  <a:pt x="354333" y="564420"/>
                  <a:pt x="367063" y="577151"/>
                  <a:pt x="367063" y="592855"/>
                </a:cubicBezTo>
                <a:cubicBezTo>
                  <a:pt x="367063" y="608558"/>
                  <a:pt x="354333" y="621289"/>
                  <a:pt x="338629" y="621289"/>
                </a:cubicBezTo>
                <a:cubicBezTo>
                  <a:pt x="322925" y="621289"/>
                  <a:pt x="310195" y="608558"/>
                  <a:pt x="310195" y="592855"/>
                </a:cubicBezTo>
                <a:cubicBezTo>
                  <a:pt x="310195" y="577151"/>
                  <a:pt x="322925" y="564420"/>
                  <a:pt x="338629" y="564420"/>
                </a:cubicBezTo>
                <a:close/>
                <a:moveTo>
                  <a:pt x="235231" y="564420"/>
                </a:moveTo>
                <a:cubicBezTo>
                  <a:pt x="250934" y="564420"/>
                  <a:pt x="263665" y="577151"/>
                  <a:pt x="263665" y="592855"/>
                </a:cubicBezTo>
                <a:cubicBezTo>
                  <a:pt x="263665" y="608558"/>
                  <a:pt x="250934" y="621289"/>
                  <a:pt x="235231" y="621289"/>
                </a:cubicBezTo>
                <a:cubicBezTo>
                  <a:pt x="219527" y="621289"/>
                  <a:pt x="206796" y="608558"/>
                  <a:pt x="206796" y="592855"/>
                </a:cubicBezTo>
                <a:cubicBezTo>
                  <a:pt x="206796" y="577151"/>
                  <a:pt x="219527" y="564420"/>
                  <a:pt x="235231" y="564420"/>
                </a:cubicBezTo>
                <a:close/>
                <a:moveTo>
                  <a:pt x="131833" y="564420"/>
                </a:moveTo>
                <a:cubicBezTo>
                  <a:pt x="147536" y="564420"/>
                  <a:pt x="160267" y="577151"/>
                  <a:pt x="160267" y="592855"/>
                </a:cubicBezTo>
                <a:cubicBezTo>
                  <a:pt x="160267" y="608558"/>
                  <a:pt x="147536" y="621289"/>
                  <a:pt x="131833" y="621289"/>
                </a:cubicBezTo>
                <a:cubicBezTo>
                  <a:pt x="116129" y="621289"/>
                  <a:pt x="103398" y="608558"/>
                  <a:pt x="103398" y="592855"/>
                </a:cubicBezTo>
                <a:cubicBezTo>
                  <a:pt x="103398" y="577151"/>
                  <a:pt x="116129" y="564420"/>
                  <a:pt x="131833" y="564420"/>
                </a:cubicBezTo>
                <a:close/>
                <a:moveTo>
                  <a:pt x="28434" y="564420"/>
                </a:moveTo>
                <a:cubicBezTo>
                  <a:pt x="44138" y="564420"/>
                  <a:pt x="56869" y="577151"/>
                  <a:pt x="56869" y="592855"/>
                </a:cubicBezTo>
                <a:cubicBezTo>
                  <a:pt x="56869" y="608558"/>
                  <a:pt x="44138" y="621289"/>
                  <a:pt x="28434" y="621289"/>
                </a:cubicBezTo>
                <a:cubicBezTo>
                  <a:pt x="12731" y="621289"/>
                  <a:pt x="0" y="608558"/>
                  <a:pt x="0" y="592855"/>
                </a:cubicBezTo>
                <a:cubicBezTo>
                  <a:pt x="0" y="577151"/>
                  <a:pt x="12731" y="564420"/>
                  <a:pt x="28434" y="564420"/>
                </a:cubicBezTo>
                <a:close/>
                <a:moveTo>
                  <a:pt x="648824" y="470350"/>
                </a:moveTo>
                <a:cubicBezTo>
                  <a:pt x="664527" y="470350"/>
                  <a:pt x="677258" y="483081"/>
                  <a:pt x="677258" y="498785"/>
                </a:cubicBezTo>
                <a:cubicBezTo>
                  <a:pt x="677258" y="514488"/>
                  <a:pt x="664527" y="527219"/>
                  <a:pt x="648824" y="527219"/>
                </a:cubicBezTo>
                <a:cubicBezTo>
                  <a:pt x="633120" y="527219"/>
                  <a:pt x="620389" y="514488"/>
                  <a:pt x="620389" y="498785"/>
                </a:cubicBezTo>
                <a:cubicBezTo>
                  <a:pt x="620389" y="483081"/>
                  <a:pt x="633120" y="470350"/>
                  <a:pt x="648824" y="470350"/>
                </a:cubicBezTo>
                <a:close/>
                <a:moveTo>
                  <a:pt x="545425" y="470350"/>
                </a:moveTo>
                <a:cubicBezTo>
                  <a:pt x="561129" y="470350"/>
                  <a:pt x="573860" y="483081"/>
                  <a:pt x="573860" y="498785"/>
                </a:cubicBezTo>
                <a:cubicBezTo>
                  <a:pt x="573860" y="514488"/>
                  <a:pt x="561129" y="527219"/>
                  <a:pt x="545425" y="527219"/>
                </a:cubicBezTo>
                <a:cubicBezTo>
                  <a:pt x="529722" y="527219"/>
                  <a:pt x="516991" y="514488"/>
                  <a:pt x="516991" y="498785"/>
                </a:cubicBezTo>
                <a:cubicBezTo>
                  <a:pt x="516991" y="483081"/>
                  <a:pt x="529722" y="470350"/>
                  <a:pt x="545425" y="470350"/>
                </a:cubicBezTo>
                <a:close/>
                <a:moveTo>
                  <a:pt x="442027" y="470350"/>
                </a:moveTo>
                <a:cubicBezTo>
                  <a:pt x="457731" y="470350"/>
                  <a:pt x="470462" y="483081"/>
                  <a:pt x="470462" y="498785"/>
                </a:cubicBezTo>
                <a:cubicBezTo>
                  <a:pt x="470462" y="514488"/>
                  <a:pt x="457731" y="527219"/>
                  <a:pt x="442027" y="527219"/>
                </a:cubicBezTo>
                <a:cubicBezTo>
                  <a:pt x="426324" y="527219"/>
                  <a:pt x="413593" y="514488"/>
                  <a:pt x="413593" y="498785"/>
                </a:cubicBezTo>
                <a:cubicBezTo>
                  <a:pt x="413593" y="483081"/>
                  <a:pt x="426324" y="470350"/>
                  <a:pt x="442027" y="470350"/>
                </a:cubicBezTo>
                <a:close/>
                <a:moveTo>
                  <a:pt x="338629" y="470350"/>
                </a:moveTo>
                <a:cubicBezTo>
                  <a:pt x="354333" y="470350"/>
                  <a:pt x="367063" y="483081"/>
                  <a:pt x="367063" y="498785"/>
                </a:cubicBezTo>
                <a:cubicBezTo>
                  <a:pt x="367063" y="514488"/>
                  <a:pt x="354333" y="527219"/>
                  <a:pt x="338629" y="527219"/>
                </a:cubicBezTo>
                <a:cubicBezTo>
                  <a:pt x="322925" y="527219"/>
                  <a:pt x="310195" y="514488"/>
                  <a:pt x="310195" y="498785"/>
                </a:cubicBezTo>
                <a:cubicBezTo>
                  <a:pt x="310195" y="483081"/>
                  <a:pt x="322925" y="470350"/>
                  <a:pt x="338629" y="470350"/>
                </a:cubicBezTo>
                <a:close/>
                <a:moveTo>
                  <a:pt x="235231" y="470350"/>
                </a:moveTo>
                <a:cubicBezTo>
                  <a:pt x="250934" y="470350"/>
                  <a:pt x="263665" y="483081"/>
                  <a:pt x="263665" y="498785"/>
                </a:cubicBezTo>
                <a:cubicBezTo>
                  <a:pt x="263665" y="514488"/>
                  <a:pt x="250934" y="527219"/>
                  <a:pt x="235231" y="527219"/>
                </a:cubicBezTo>
                <a:cubicBezTo>
                  <a:pt x="219527" y="527219"/>
                  <a:pt x="206796" y="514488"/>
                  <a:pt x="206796" y="498785"/>
                </a:cubicBezTo>
                <a:cubicBezTo>
                  <a:pt x="206796" y="483081"/>
                  <a:pt x="219527" y="470350"/>
                  <a:pt x="235231" y="470350"/>
                </a:cubicBezTo>
                <a:close/>
                <a:moveTo>
                  <a:pt x="131833" y="470350"/>
                </a:moveTo>
                <a:cubicBezTo>
                  <a:pt x="147536" y="470350"/>
                  <a:pt x="160267" y="483081"/>
                  <a:pt x="160267" y="498785"/>
                </a:cubicBezTo>
                <a:cubicBezTo>
                  <a:pt x="160267" y="514488"/>
                  <a:pt x="147536" y="527219"/>
                  <a:pt x="131833" y="527219"/>
                </a:cubicBezTo>
                <a:cubicBezTo>
                  <a:pt x="116129" y="527219"/>
                  <a:pt x="103398" y="514488"/>
                  <a:pt x="103398" y="498785"/>
                </a:cubicBezTo>
                <a:cubicBezTo>
                  <a:pt x="103398" y="483081"/>
                  <a:pt x="116129" y="470350"/>
                  <a:pt x="131833" y="470350"/>
                </a:cubicBezTo>
                <a:close/>
                <a:moveTo>
                  <a:pt x="28434" y="470350"/>
                </a:moveTo>
                <a:cubicBezTo>
                  <a:pt x="44138" y="470350"/>
                  <a:pt x="56869" y="483081"/>
                  <a:pt x="56869" y="498785"/>
                </a:cubicBezTo>
                <a:cubicBezTo>
                  <a:pt x="56869" y="514488"/>
                  <a:pt x="44138" y="527219"/>
                  <a:pt x="28434" y="527219"/>
                </a:cubicBezTo>
                <a:cubicBezTo>
                  <a:pt x="12731" y="527219"/>
                  <a:pt x="0" y="514488"/>
                  <a:pt x="0" y="498785"/>
                </a:cubicBezTo>
                <a:cubicBezTo>
                  <a:pt x="0" y="483081"/>
                  <a:pt x="12731" y="470350"/>
                  <a:pt x="28434" y="470350"/>
                </a:cubicBezTo>
                <a:close/>
                <a:moveTo>
                  <a:pt x="648824" y="376280"/>
                </a:moveTo>
                <a:cubicBezTo>
                  <a:pt x="664527" y="376280"/>
                  <a:pt x="677258" y="389011"/>
                  <a:pt x="677258" y="404714"/>
                </a:cubicBezTo>
                <a:cubicBezTo>
                  <a:pt x="677258" y="420418"/>
                  <a:pt x="664527" y="433149"/>
                  <a:pt x="648824" y="433149"/>
                </a:cubicBezTo>
                <a:cubicBezTo>
                  <a:pt x="633120" y="433149"/>
                  <a:pt x="620389" y="420418"/>
                  <a:pt x="620389" y="404714"/>
                </a:cubicBezTo>
                <a:cubicBezTo>
                  <a:pt x="620389" y="389011"/>
                  <a:pt x="633120" y="376280"/>
                  <a:pt x="648824" y="376280"/>
                </a:cubicBezTo>
                <a:close/>
                <a:moveTo>
                  <a:pt x="545425" y="376280"/>
                </a:moveTo>
                <a:cubicBezTo>
                  <a:pt x="561129" y="376280"/>
                  <a:pt x="573860" y="389011"/>
                  <a:pt x="573860" y="404714"/>
                </a:cubicBezTo>
                <a:cubicBezTo>
                  <a:pt x="573860" y="420418"/>
                  <a:pt x="561129" y="433149"/>
                  <a:pt x="545425" y="433149"/>
                </a:cubicBezTo>
                <a:cubicBezTo>
                  <a:pt x="529722" y="433149"/>
                  <a:pt x="516991" y="420418"/>
                  <a:pt x="516991" y="404714"/>
                </a:cubicBezTo>
                <a:cubicBezTo>
                  <a:pt x="516991" y="389011"/>
                  <a:pt x="529722" y="376280"/>
                  <a:pt x="545425" y="376280"/>
                </a:cubicBezTo>
                <a:close/>
                <a:moveTo>
                  <a:pt x="442027" y="376280"/>
                </a:moveTo>
                <a:cubicBezTo>
                  <a:pt x="457731" y="376280"/>
                  <a:pt x="470462" y="389011"/>
                  <a:pt x="470462" y="404714"/>
                </a:cubicBezTo>
                <a:cubicBezTo>
                  <a:pt x="470462" y="420418"/>
                  <a:pt x="457731" y="433149"/>
                  <a:pt x="442027" y="433149"/>
                </a:cubicBezTo>
                <a:cubicBezTo>
                  <a:pt x="426324" y="433149"/>
                  <a:pt x="413593" y="420418"/>
                  <a:pt x="413593" y="404714"/>
                </a:cubicBezTo>
                <a:cubicBezTo>
                  <a:pt x="413593" y="389011"/>
                  <a:pt x="426324" y="376280"/>
                  <a:pt x="442027" y="376280"/>
                </a:cubicBezTo>
                <a:close/>
                <a:moveTo>
                  <a:pt x="338629" y="376280"/>
                </a:moveTo>
                <a:cubicBezTo>
                  <a:pt x="354333" y="376280"/>
                  <a:pt x="367063" y="389011"/>
                  <a:pt x="367063" y="404714"/>
                </a:cubicBezTo>
                <a:cubicBezTo>
                  <a:pt x="367063" y="420418"/>
                  <a:pt x="354333" y="433149"/>
                  <a:pt x="338629" y="433149"/>
                </a:cubicBezTo>
                <a:cubicBezTo>
                  <a:pt x="322925" y="433149"/>
                  <a:pt x="310195" y="420418"/>
                  <a:pt x="310195" y="404714"/>
                </a:cubicBezTo>
                <a:cubicBezTo>
                  <a:pt x="310195" y="389011"/>
                  <a:pt x="322925" y="376280"/>
                  <a:pt x="338629" y="376280"/>
                </a:cubicBezTo>
                <a:close/>
                <a:moveTo>
                  <a:pt x="235231" y="376280"/>
                </a:moveTo>
                <a:cubicBezTo>
                  <a:pt x="250934" y="376280"/>
                  <a:pt x="263665" y="389011"/>
                  <a:pt x="263665" y="404714"/>
                </a:cubicBezTo>
                <a:cubicBezTo>
                  <a:pt x="263665" y="420418"/>
                  <a:pt x="250934" y="433149"/>
                  <a:pt x="235231" y="433149"/>
                </a:cubicBezTo>
                <a:cubicBezTo>
                  <a:pt x="219527" y="433149"/>
                  <a:pt x="206796" y="420418"/>
                  <a:pt x="206796" y="404714"/>
                </a:cubicBezTo>
                <a:cubicBezTo>
                  <a:pt x="206796" y="389011"/>
                  <a:pt x="219527" y="376280"/>
                  <a:pt x="235231" y="376280"/>
                </a:cubicBezTo>
                <a:close/>
                <a:moveTo>
                  <a:pt x="131833" y="376280"/>
                </a:moveTo>
                <a:cubicBezTo>
                  <a:pt x="147536" y="376280"/>
                  <a:pt x="160267" y="389011"/>
                  <a:pt x="160267" y="404714"/>
                </a:cubicBezTo>
                <a:cubicBezTo>
                  <a:pt x="160267" y="420418"/>
                  <a:pt x="147536" y="433149"/>
                  <a:pt x="131833" y="433149"/>
                </a:cubicBezTo>
                <a:cubicBezTo>
                  <a:pt x="116129" y="433149"/>
                  <a:pt x="103398" y="420418"/>
                  <a:pt x="103398" y="404714"/>
                </a:cubicBezTo>
                <a:cubicBezTo>
                  <a:pt x="103398" y="389011"/>
                  <a:pt x="116129" y="376280"/>
                  <a:pt x="131833" y="376280"/>
                </a:cubicBezTo>
                <a:close/>
                <a:moveTo>
                  <a:pt x="28434" y="376280"/>
                </a:moveTo>
                <a:cubicBezTo>
                  <a:pt x="44138" y="376280"/>
                  <a:pt x="56869" y="389011"/>
                  <a:pt x="56869" y="404714"/>
                </a:cubicBezTo>
                <a:cubicBezTo>
                  <a:pt x="56869" y="420418"/>
                  <a:pt x="44138" y="433149"/>
                  <a:pt x="28434" y="433149"/>
                </a:cubicBezTo>
                <a:cubicBezTo>
                  <a:pt x="12731" y="433149"/>
                  <a:pt x="0" y="420418"/>
                  <a:pt x="0" y="404714"/>
                </a:cubicBezTo>
                <a:cubicBezTo>
                  <a:pt x="0" y="389011"/>
                  <a:pt x="12731" y="376280"/>
                  <a:pt x="28434" y="376280"/>
                </a:cubicBezTo>
                <a:close/>
                <a:moveTo>
                  <a:pt x="648824" y="282210"/>
                </a:moveTo>
                <a:cubicBezTo>
                  <a:pt x="664527" y="282210"/>
                  <a:pt x="677258" y="294941"/>
                  <a:pt x="677258" y="310644"/>
                </a:cubicBezTo>
                <a:cubicBezTo>
                  <a:pt x="677258" y="326348"/>
                  <a:pt x="664527" y="339079"/>
                  <a:pt x="648824" y="339079"/>
                </a:cubicBezTo>
                <a:cubicBezTo>
                  <a:pt x="633120" y="339079"/>
                  <a:pt x="620389" y="326348"/>
                  <a:pt x="620389" y="310644"/>
                </a:cubicBezTo>
                <a:cubicBezTo>
                  <a:pt x="620389" y="294941"/>
                  <a:pt x="633120" y="282210"/>
                  <a:pt x="648824" y="282210"/>
                </a:cubicBezTo>
                <a:close/>
                <a:moveTo>
                  <a:pt x="545425" y="282210"/>
                </a:moveTo>
                <a:cubicBezTo>
                  <a:pt x="561129" y="282210"/>
                  <a:pt x="573860" y="294941"/>
                  <a:pt x="573860" y="310644"/>
                </a:cubicBezTo>
                <a:cubicBezTo>
                  <a:pt x="573860" y="326348"/>
                  <a:pt x="561129" y="339079"/>
                  <a:pt x="545425" y="339079"/>
                </a:cubicBezTo>
                <a:cubicBezTo>
                  <a:pt x="529722" y="339079"/>
                  <a:pt x="516991" y="326348"/>
                  <a:pt x="516991" y="310644"/>
                </a:cubicBezTo>
                <a:cubicBezTo>
                  <a:pt x="516991" y="294941"/>
                  <a:pt x="529722" y="282210"/>
                  <a:pt x="545425" y="282210"/>
                </a:cubicBezTo>
                <a:close/>
                <a:moveTo>
                  <a:pt x="442027" y="282210"/>
                </a:moveTo>
                <a:cubicBezTo>
                  <a:pt x="457731" y="282210"/>
                  <a:pt x="470462" y="294941"/>
                  <a:pt x="470462" y="310644"/>
                </a:cubicBezTo>
                <a:cubicBezTo>
                  <a:pt x="470462" y="326348"/>
                  <a:pt x="457731" y="339079"/>
                  <a:pt x="442027" y="339079"/>
                </a:cubicBezTo>
                <a:cubicBezTo>
                  <a:pt x="426324" y="339079"/>
                  <a:pt x="413593" y="326348"/>
                  <a:pt x="413593" y="310644"/>
                </a:cubicBezTo>
                <a:cubicBezTo>
                  <a:pt x="413593" y="294941"/>
                  <a:pt x="426324" y="282210"/>
                  <a:pt x="442027" y="282210"/>
                </a:cubicBezTo>
                <a:close/>
                <a:moveTo>
                  <a:pt x="338629" y="282210"/>
                </a:moveTo>
                <a:cubicBezTo>
                  <a:pt x="354333" y="282210"/>
                  <a:pt x="367063" y="294941"/>
                  <a:pt x="367063" y="310644"/>
                </a:cubicBezTo>
                <a:cubicBezTo>
                  <a:pt x="367063" y="326348"/>
                  <a:pt x="354333" y="339079"/>
                  <a:pt x="338629" y="339079"/>
                </a:cubicBezTo>
                <a:cubicBezTo>
                  <a:pt x="322925" y="339079"/>
                  <a:pt x="310195" y="326348"/>
                  <a:pt x="310195" y="310644"/>
                </a:cubicBezTo>
                <a:cubicBezTo>
                  <a:pt x="310195" y="294941"/>
                  <a:pt x="322925" y="282210"/>
                  <a:pt x="338629" y="282210"/>
                </a:cubicBezTo>
                <a:close/>
                <a:moveTo>
                  <a:pt x="235231" y="282210"/>
                </a:moveTo>
                <a:cubicBezTo>
                  <a:pt x="250934" y="282210"/>
                  <a:pt x="263665" y="294941"/>
                  <a:pt x="263665" y="310644"/>
                </a:cubicBezTo>
                <a:cubicBezTo>
                  <a:pt x="263665" y="326348"/>
                  <a:pt x="250934" y="339079"/>
                  <a:pt x="235231" y="339079"/>
                </a:cubicBezTo>
                <a:cubicBezTo>
                  <a:pt x="219527" y="339079"/>
                  <a:pt x="206796" y="326348"/>
                  <a:pt x="206796" y="310644"/>
                </a:cubicBezTo>
                <a:cubicBezTo>
                  <a:pt x="206796" y="294941"/>
                  <a:pt x="219527" y="282210"/>
                  <a:pt x="235231" y="282210"/>
                </a:cubicBezTo>
                <a:close/>
                <a:moveTo>
                  <a:pt x="131833" y="282210"/>
                </a:moveTo>
                <a:cubicBezTo>
                  <a:pt x="147536" y="282210"/>
                  <a:pt x="160267" y="294941"/>
                  <a:pt x="160267" y="310644"/>
                </a:cubicBezTo>
                <a:cubicBezTo>
                  <a:pt x="160267" y="326348"/>
                  <a:pt x="147536" y="339079"/>
                  <a:pt x="131833" y="339079"/>
                </a:cubicBezTo>
                <a:cubicBezTo>
                  <a:pt x="116129" y="339079"/>
                  <a:pt x="103398" y="326348"/>
                  <a:pt x="103398" y="310644"/>
                </a:cubicBezTo>
                <a:cubicBezTo>
                  <a:pt x="103398" y="294941"/>
                  <a:pt x="116129" y="282210"/>
                  <a:pt x="131833" y="282210"/>
                </a:cubicBezTo>
                <a:close/>
                <a:moveTo>
                  <a:pt x="28434" y="282210"/>
                </a:moveTo>
                <a:cubicBezTo>
                  <a:pt x="44138" y="282210"/>
                  <a:pt x="56869" y="294941"/>
                  <a:pt x="56869" y="310644"/>
                </a:cubicBezTo>
                <a:cubicBezTo>
                  <a:pt x="56869" y="326348"/>
                  <a:pt x="44138" y="339079"/>
                  <a:pt x="28434" y="339079"/>
                </a:cubicBezTo>
                <a:cubicBezTo>
                  <a:pt x="12731" y="339079"/>
                  <a:pt x="0" y="326348"/>
                  <a:pt x="0" y="310644"/>
                </a:cubicBezTo>
                <a:cubicBezTo>
                  <a:pt x="0" y="294941"/>
                  <a:pt x="12731" y="282210"/>
                  <a:pt x="28434" y="282210"/>
                </a:cubicBezTo>
                <a:close/>
                <a:moveTo>
                  <a:pt x="648824" y="188140"/>
                </a:moveTo>
                <a:cubicBezTo>
                  <a:pt x="664527" y="188140"/>
                  <a:pt x="677258" y="200871"/>
                  <a:pt x="677258" y="216574"/>
                </a:cubicBezTo>
                <a:cubicBezTo>
                  <a:pt x="677258" y="232278"/>
                  <a:pt x="664527" y="245009"/>
                  <a:pt x="648824" y="245009"/>
                </a:cubicBezTo>
                <a:cubicBezTo>
                  <a:pt x="633120" y="245009"/>
                  <a:pt x="620389" y="232278"/>
                  <a:pt x="620389" y="216574"/>
                </a:cubicBezTo>
                <a:cubicBezTo>
                  <a:pt x="620389" y="200871"/>
                  <a:pt x="633120" y="188140"/>
                  <a:pt x="648824" y="188140"/>
                </a:cubicBezTo>
                <a:close/>
                <a:moveTo>
                  <a:pt x="545425" y="188140"/>
                </a:moveTo>
                <a:cubicBezTo>
                  <a:pt x="561129" y="188140"/>
                  <a:pt x="573860" y="200871"/>
                  <a:pt x="573860" y="216574"/>
                </a:cubicBezTo>
                <a:cubicBezTo>
                  <a:pt x="573860" y="232278"/>
                  <a:pt x="561129" y="245009"/>
                  <a:pt x="545425" y="245009"/>
                </a:cubicBezTo>
                <a:cubicBezTo>
                  <a:pt x="529722" y="245009"/>
                  <a:pt x="516991" y="232278"/>
                  <a:pt x="516991" y="216574"/>
                </a:cubicBezTo>
                <a:cubicBezTo>
                  <a:pt x="516991" y="200871"/>
                  <a:pt x="529722" y="188140"/>
                  <a:pt x="545425" y="188140"/>
                </a:cubicBezTo>
                <a:close/>
                <a:moveTo>
                  <a:pt x="442027" y="188140"/>
                </a:moveTo>
                <a:cubicBezTo>
                  <a:pt x="457731" y="188140"/>
                  <a:pt x="470462" y="200871"/>
                  <a:pt x="470462" y="216574"/>
                </a:cubicBezTo>
                <a:cubicBezTo>
                  <a:pt x="470462" y="232278"/>
                  <a:pt x="457731" y="245009"/>
                  <a:pt x="442027" y="245009"/>
                </a:cubicBezTo>
                <a:cubicBezTo>
                  <a:pt x="426324" y="245009"/>
                  <a:pt x="413593" y="232278"/>
                  <a:pt x="413593" y="216574"/>
                </a:cubicBezTo>
                <a:cubicBezTo>
                  <a:pt x="413593" y="200871"/>
                  <a:pt x="426324" y="188140"/>
                  <a:pt x="442027" y="188140"/>
                </a:cubicBezTo>
                <a:close/>
                <a:moveTo>
                  <a:pt x="338629" y="188140"/>
                </a:moveTo>
                <a:cubicBezTo>
                  <a:pt x="354333" y="188140"/>
                  <a:pt x="367063" y="200871"/>
                  <a:pt x="367063" y="216574"/>
                </a:cubicBezTo>
                <a:cubicBezTo>
                  <a:pt x="367063" y="232278"/>
                  <a:pt x="354333" y="245009"/>
                  <a:pt x="338629" y="245009"/>
                </a:cubicBezTo>
                <a:cubicBezTo>
                  <a:pt x="322925" y="245009"/>
                  <a:pt x="310195" y="232278"/>
                  <a:pt x="310195" y="216574"/>
                </a:cubicBezTo>
                <a:cubicBezTo>
                  <a:pt x="310195" y="200871"/>
                  <a:pt x="322925" y="188140"/>
                  <a:pt x="338629" y="188140"/>
                </a:cubicBezTo>
                <a:close/>
                <a:moveTo>
                  <a:pt x="235231" y="188140"/>
                </a:moveTo>
                <a:cubicBezTo>
                  <a:pt x="250934" y="188140"/>
                  <a:pt x="263665" y="200871"/>
                  <a:pt x="263665" y="216574"/>
                </a:cubicBezTo>
                <a:cubicBezTo>
                  <a:pt x="263665" y="232278"/>
                  <a:pt x="250934" y="245009"/>
                  <a:pt x="235231" y="245009"/>
                </a:cubicBezTo>
                <a:cubicBezTo>
                  <a:pt x="219527" y="245009"/>
                  <a:pt x="206796" y="232278"/>
                  <a:pt x="206796" y="216574"/>
                </a:cubicBezTo>
                <a:cubicBezTo>
                  <a:pt x="206796" y="200871"/>
                  <a:pt x="219527" y="188140"/>
                  <a:pt x="235231" y="188140"/>
                </a:cubicBezTo>
                <a:close/>
                <a:moveTo>
                  <a:pt x="131833" y="188140"/>
                </a:moveTo>
                <a:cubicBezTo>
                  <a:pt x="147536" y="188140"/>
                  <a:pt x="160267" y="200871"/>
                  <a:pt x="160267" y="216574"/>
                </a:cubicBezTo>
                <a:cubicBezTo>
                  <a:pt x="160267" y="232278"/>
                  <a:pt x="147536" y="245009"/>
                  <a:pt x="131833" y="245009"/>
                </a:cubicBezTo>
                <a:cubicBezTo>
                  <a:pt x="116129" y="245009"/>
                  <a:pt x="103398" y="232278"/>
                  <a:pt x="103398" y="216574"/>
                </a:cubicBezTo>
                <a:cubicBezTo>
                  <a:pt x="103398" y="200871"/>
                  <a:pt x="116129" y="188140"/>
                  <a:pt x="131833" y="188140"/>
                </a:cubicBezTo>
                <a:close/>
                <a:moveTo>
                  <a:pt x="28434" y="188140"/>
                </a:moveTo>
                <a:cubicBezTo>
                  <a:pt x="44138" y="188140"/>
                  <a:pt x="56869" y="200871"/>
                  <a:pt x="56869" y="216574"/>
                </a:cubicBezTo>
                <a:cubicBezTo>
                  <a:pt x="56869" y="232278"/>
                  <a:pt x="44138" y="245009"/>
                  <a:pt x="28434" y="245009"/>
                </a:cubicBezTo>
                <a:cubicBezTo>
                  <a:pt x="12731" y="245009"/>
                  <a:pt x="0" y="232278"/>
                  <a:pt x="0" y="216574"/>
                </a:cubicBezTo>
                <a:cubicBezTo>
                  <a:pt x="0" y="200871"/>
                  <a:pt x="12731" y="188140"/>
                  <a:pt x="28434" y="188140"/>
                </a:cubicBezTo>
                <a:close/>
                <a:moveTo>
                  <a:pt x="648824" y="94070"/>
                </a:moveTo>
                <a:cubicBezTo>
                  <a:pt x="664527" y="94070"/>
                  <a:pt x="677258" y="106801"/>
                  <a:pt x="677258" y="122504"/>
                </a:cubicBezTo>
                <a:cubicBezTo>
                  <a:pt x="677258" y="138208"/>
                  <a:pt x="664527" y="150939"/>
                  <a:pt x="648824" y="150939"/>
                </a:cubicBezTo>
                <a:cubicBezTo>
                  <a:pt x="633120" y="150939"/>
                  <a:pt x="620389" y="138208"/>
                  <a:pt x="620389" y="122504"/>
                </a:cubicBezTo>
                <a:cubicBezTo>
                  <a:pt x="620389" y="106801"/>
                  <a:pt x="633120" y="94070"/>
                  <a:pt x="648824" y="94070"/>
                </a:cubicBezTo>
                <a:close/>
                <a:moveTo>
                  <a:pt x="545425" y="94070"/>
                </a:moveTo>
                <a:cubicBezTo>
                  <a:pt x="561129" y="94070"/>
                  <a:pt x="573860" y="106801"/>
                  <a:pt x="573860" y="122504"/>
                </a:cubicBezTo>
                <a:cubicBezTo>
                  <a:pt x="573860" y="138208"/>
                  <a:pt x="561129" y="150939"/>
                  <a:pt x="545425" y="150939"/>
                </a:cubicBezTo>
                <a:cubicBezTo>
                  <a:pt x="529722" y="150939"/>
                  <a:pt x="516991" y="138208"/>
                  <a:pt x="516991" y="122504"/>
                </a:cubicBezTo>
                <a:cubicBezTo>
                  <a:pt x="516991" y="106801"/>
                  <a:pt x="529722" y="94070"/>
                  <a:pt x="545425" y="94070"/>
                </a:cubicBezTo>
                <a:close/>
                <a:moveTo>
                  <a:pt x="442027" y="94070"/>
                </a:moveTo>
                <a:cubicBezTo>
                  <a:pt x="457731" y="94070"/>
                  <a:pt x="470462" y="106801"/>
                  <a:pt x="470462" y="122504"/>
                </a:cubicBezTo>
                <a:cubicBezTo>
                  <a:pt x="470462" y="138208"/>
                  <a:pt x="457731" y="150939"/>
                  <a:pt x="442027" y="150939"/>
                </a:cubicBezTo>
                <a:cubicBezTo>
                  <a:pt x="426324" y="150939"/>
                  <a:pt x="413593" y="138208"/>
                  <a:pt x="413593" y="122504"/>
                </a:cubicBezTo>
                <a:cubicBezTo>
                  <a:pt x="413593" y="106801"/>
                  <a:pt x="426324" y="94070"/>
                  <a:pt x="442027" y="94070"/>
                </a:cubicBezTo>
                <a:close/>
                <a:moveTo>
                  <a:pt x="338629" y="94070"/>
                </a:moveTo>
                <a:cubicBezTo>
                  <a:pt x="354333" y="94070"/>
                  <a:pt x="367063" y="106801"/>
                  <a:pt x="367063" y="122504"/>
                </a:cubicBezTo>
                <a:cubicBezTo>
                  <a:pt x="367063" y="138208"/>
                  <a:pt x="354333" y="150939"/>
                  <a:pt x="338629" y="150939"/>
                </a:cubicBezTo>
                <a:cubicBezTo>
                  <a:pt x="322925" y="150939"/>
                  <a:pt x="310195" y="138208"/>
                  <a:pt x="310195" y="122504"/>
                </a:cubicBezTo>
                <a:cubicBezTo>
                  <a:pt x="310195" y="106801"/>
                  <a:pt x="322925" y="94070"/>
                  <a:pt x="338629" y="94070"/>
                </a:cubicBezTo>
                <a:close/>
                <a:moveTo>
                  <a:pt x="235231" y="94070"/>
                </a:moveTo>
                <a:cubicBezTo>
                  <a:pt x="250934" y="94070"/>
                  <a:pt x="263665" y="106801"/>
                  <a:pt x="263665" y="122504"/>
                </a:cubicBezTo>
                <a:cubicBezTo>
                  <a:pt x="263665" y="138208"/>
                  <a:pt x="250934" y="150939"/>
                  <a:pt x="235231" y="150939"/>
                </a:cubicBezTo>
                <a:cubicBezTo>
                  <a:pt x="219527" y="150939"/>
                  <a:pt x="206796" y="138208"/>
                  <a:pt x="206796" y="122504"/>
                </a:cubicBezTo>
                <a:cubicBezTo>
                  <a:pt x="206796" y="106801"/>
                  <a:pt x="219527" y="94070"/>
                  <a:pt x="235231" y="94070"/>
                </a:cubicBezTo>
                <a:close/>
                <a:moveTo>
                  <a:pt x="131833" y="94070"/>
                </a:moveTo>
                <a:cubicBezTo>
                  <a:pt x="147536" y="94070"/>
                  <a:pt x="160267" y="106801"/>
                  <a:pt x="160267" y="122504"/>
                </a:cubicBezTo>
                <a:cubicBezTo>
                  <a:pt x="160267" y="138208"/>
                  <a:pt x="147536" y="150939"/>
                  <a:pt x="131833" y="150939"/>
                </a:cubicBezTo>
                <a:cubicBezTo>
                  <a:pt x="116129" y="150939"/>
                  <a:pt x="103398" y="138208"/>
                  <a:pt x="103398" y="122504"/>
                </a:cubicBezTo>
                <a:cubicBezTo>
                  <a:pt x="103398" y="106801"/>
                  <a:pt x="116129" y="94070"/>
                  <a:pt x="131833" y="94070"/>
                </a:cubicBezTo>
                <a:close/>
                <a:moveTo>
                  <a:pt x="28434" y="94070"/>
                </a:moveTo>
                <a:cubicBezTo>
                  <a:pt x="44138" y="94070"/>
                  <a:pt x="56869" y="106801"/>
                  <a:pt x="56869" y="122504"/>
                </a:cubicBezTo>
                <a:cubicBezTo>
                  <a:pt x="56869" y="138208"/>
                  <a:pt x="44138" y="150939"/>
                  <a:pt x="28434" y="150939"/>
                </a:cubicBezTo>
                <a:cubicBezTo>
                  <a:pt x="12731" y="150939"/>
                  <a:pt x="0" y="138208"/>
                  <a:pt x="0" y="122504"/>
                </a:cubicBezTo>
                <a:cubicBezTo>
                  <a:pt x="0" y="106801"/>
                  <a:pt x="12731" y="94070"/>
                  <a:pt x="28434" y="94070"/>
                </a:cubicBezTo>
                <a:close/>
                <a:moveTo>
                  <a:pt x="648824" y="0"/>
                </a:moveTo>
                <a:cubicBezTo>
                  <a:pt x="664527" y="0"/>
                  <a:pt x="677258" y="12731"/>
                  <a:pt x="677258" y="28434"/>
                </a:cubicBezTo>
                <a:cubicBezTo>
                  <a:pt x="677258" y="44138"/>
                  <a:pt x="664527" y="56869"/>
                  <a:pt x="648824" y="56869"/>
                </a:cubicBezTo>
                <a:cubicBezTo>
                  <a:pt x="633120" y="56869"/>
                  <a:pt x="620389" y="44138"/>
                  <a:pt x="620389" y="28434"/>
                </a:cubicBezTo>
                <a:cubicBezTo>
                  <a:pt x="620389" y="12731"/>
                  <a:pt x="633120" y="0"/>
                  <a:pt x="648824" y="0"/>
                </a:cubicBezTo>
                <a:close/>
                <a:moveTo>
                  <a:pt x="545425" y="0"/>
                </a:moveTo>
                <a:cubicBezTo>
                  <a:pt x="561129" y="0"/>
                  <a:pt x="573860" y="12731"/>
                  <a:pt x="573860" y="28434"/>
                </a:cubicBezTo>
                <a:cubicBezTo>
                  <a:pt x="573860" y="44138"/>
                  <a:pt x="561129" y="56869"/>
                  <a:pt x="545425" y="56869"/>
                </a:cubicBezTo>
                <a:cubicBezTo>
                  <a:pt x="529722" y="56869"/>
                  <a:pt x="516991" y="44138"/>
                  <a:pt x="516991" y="28434"/>
                </a:cubicBezTo>
                <a:cubicBezTo>
                  <a:pt x="516991" y="12731"/>
                  <a:pt x="529722" y="0"/>
                  <a:pt x="545425" y="0"/>
                </a:cubicBezTo>
                <a:close/>
                <a:moveTo>
                  <a:pt x="442027" y="0"/>
                </a:moveTo>
                <a:cubicBezTo>
                  <a:pt x="457731" y="0"/>
                  <a:pt x="470462" y="12731"/>
                  <a:pt x="470462" y="28434"/>
                </a:cubicBezTo>
                <a:cubicBezTo>
                  <a:pt x="470462" y="44138"/>
                  <a:pt x="457731" y="56869"/>
                  <a:pt x="442027" y="56869"/>
                </a:cubicBezTo>
                <a:cubicBezTo>
                  <a:pt x="426324" y="56869"/>
                  <a:pt x="413593" y="44138"/>
                  <a:pt x="413593" y="28434"/>
                </a:cubicBezTo>
                <a:cubicBezTo>
                  <a:pt x="413593" y="12731"/>
                  <a:pt x="426324" y="0"/>
                  <a:pt x="442027" y="0"/>
                </a:cubicBezTo>
                <a:close/>
                <a:moveTo>
                  <a:pt x="338629" y="0"/>
                </a:moveTo>
                <a:cubicBezTo>
                  <a:pt x="354333" y="0"/>
                  <a:pt x="367063" y="12731"/>
                  <a:pt x="367063" y="28434"/>
                </a:cubicBezTo>
                <a:cubicBezTo>
                  <a:pt x="367063" y="44138"/>
                  <a:pt x="354333" y="56869"/>
                  <a:pt x="338629" y="56869"/>
                </a:cubicBezTo>
                <a:cubicBezTo>
                  <a:pt x="322925" y="56869"/>
                  <a:pt x="310195" y="44138"/>
                  <a:pt x="310195" y="28434"/>
                </a:cubicBezTo>
                <a:cubicBezTo>
                  <a:pt x="310195" y="12731"/>
                  <a:pt x="322925" y="0"/>
                  <a:pt x="338629" y="0"/>
                </a:cubicBezTo>
                <a:close/>
                <a:moveTo>
                  <a:pt x="235231" y="0"/>
                </a:moveTo>
                <a:cubicBezTo>
                  <a:pt x="250934" y="0"/>
                  <a:pt x="263665" y="12731"/>
                  <a:pt x="263665" y="28434"/>
                </a:cubicBezTo>
                <a:cubicBezTo>
                  <a:pt x="263665" y="44138"/>
                  <a:pt x="250934" y="56869"/>
                  <a:pt x="235231" y="56869"/>
                </a:cubicBezTo>
                <a:cubicBezTo>
                  <a:pt x="219527" y="56869"/>
                  <a:pt x="206796" y="44138"/>
                  <a:pt x="206796" y="28434"/>
                </a:cubicBezTo>
                <a:cubicBezTo>
                  <a:pt x="206796" y="12731"/>
                  <a:pt x="219527" y="0"/>
                  <a:pt x="235231" y="0"/>
                </a:cubicBezTo>
                <a:close/>
                <a:moveTo>
                  <a:pt x="131833" y="0"/>
                </a:moveTo>
                <a:cubicBezTo>
                  <a:pt x="147536" y="0"/>
                  <a:pt x="160267" y="12731"/>
                  <a:pt x="160267" y="28434"/>
                </a:cubicBezTo>
                <a:cubicBezTo>
                  <a:pt x="160267" y="44138"/>
                  <a:pt x="147536" y="56869"/>
                  <a:pt x="131833" y="56869"/>
                </a:cubicBezTo>
                <a:cubicBezTo>
                  <a:pt x="116129" y="56869"/>
                  <a:pt x="103398" y="44138"/>
                  <a:pt x="103398" y="28434"/>
                </a:cubicBezTo>
                <a:cubicBezTo>
                  <a:pt x="103398" y="12731"/>
                  <a:pt x="116129" y="0"/>
                  <a:pt x="131833" y="0"/>
                </a:cubicBezTo>
                <a:close/>
                <a:moveTo>
                  <a:pt x="28434" y="0"/>
                </a:moveTo>
                <a:cubicBezTo>
                  <a:pt x="44138" y="0"/>
                  <a:pt x="56869" y="12731"/>
                  <a:pt x="56869" y="28434"/>
                </a:cubicBezTo>
                <a:cubicBezTo>
                  <a:pt x="56869" y="44138"/>
                  <a:pt x="44138" y="56869"/>
                  <a:pt x="28434" y="56869"/>
                </a:cubicBezTo>
                <a:cubicBezTo>
                  <a:pt x="12731" y="56869"/>
                  <a:pt x="0" y="44138"/>
                  <a:pt x="0" y="28434"/>
                </a:cubicBezTo>
                <a:cubicBezTo>
                  <a:pt x="0" y="12731"/>
                  <a:pt x="12731" y="0"/>
                  <a:pt x="28434" y="0"/>
                </a:cubicBezTo>
                <a:close/>
              </a:path>
            </a:pathLst>
          </a:custGeom>
          <a:gradFill>
            <a:gsLst>
              <a:gs pos="0">
                <a:srgbClr val="2E3AFF">
                  <a:alpha val="20000"/>
                </a:srgbClr>
              </a:gs>
              <a:gs pos="100000">
                <a:srgbClr val="008CFB">
                  <a:alpha val="5000"/>
                </a:srgbClr>
              </a:gs>
            </a:gsLst>
            <a:lin ang="2700000" scaled="1"/>
          </a:gradFill>
          <a:ln>
            <a:noFill/>
          </a:ln>
        </p:spPr>
        <p:txBody>
          <a:bodyPr wrap="square" anchor="ctr"/>
          <a:lstStyle/>
          <a:p>
            <a:pPr algn="ctr"/>
            <a:endParaRPr lang="zh-CN" altLang="en-US">
              <a:solidFill>
                <a:schemeClr val="lt1"/>
              </a:solidFill>
            </a:endParaRPr>
          </a:p>
        </p:txBody>
      </p:sp>
      <p:grpSp>
        <p:nvGrpSpPr>
          <p:cNvPr id="43" name="组合 42"/>
          <p:cNvGrpSpPr/>
          <p:nvPr/>
        </p:nvGrpSpPr>
        <p:grpSpPr>
          <a:xfrm>
            <a:off x="4247818" y="1710470"/>
            <a:ext cx="3696493" cy="5952677"/>
            <a:chOff x="4258818" y="1710470"/>
            <a:chExt cx="3696493" cy="5952677"/>
          </a:xfrm>
        </p:grpSpPr>
        <p:grpSp>
          <p:nvGrpSpPr>
            <p:cNvPr id="42" name="组合 41"/>
            <p:cNvGrpSpPr/>
            <p:nvPr/>
          </p:nvGrpSpPr>
          <p:grpSpPr>
            <a:xfrm>
              <a:off x="4477998" y="1710470"/>
              <a:ext cx="3356642" cy="4891907"/>
              <a:chOff x="4477998" y="1730364"/>
              <a:chExt cx="3356642" cy="4872014"/>
            </a:xfrm>
          </p:grpSpPr>
          <p:sp>
            <p:nvSpPr>
              <p:cNvPr id="23" name="矩形: 圆角 22"/>
              <p:cNvSpPr/>
              <p:nvPr/>
            </p:nvSpPr>
            <p:spPr>
              <a:xfrm>
                <a:off x="4477998" y="2611588"/>
                <a:ext cx="3356642" cy="3990789"/>
              </a:xfrm>
              <a:prstGeom prst="roundRect">
                <a:avLst>
                  <a:gd name="adj" fmla="val 3694"/>
                </a:avLst>
              </a:prstGeom>
              <a:solidFill>
                <a:schemeClr val="bg1"/>
              </a:solidFill>
              <a:ln>
                <a:noFill/>
              </a:ln>
              <a:effectLst>
                <a:outerShdw blurRad="317500" sx="102000" sy="102000" algn="ctr" rotWithShape="0">
                  <a:schemeClr val="tx1">
                    <a:alpha val="15000"/>
                    <a:lumMod val="95000"/>
                    <a:lumOff val="5000"/>
                  </a:schemeClr>
                </a:outerShdw>
              </a:effectLst>
            </p:spPr>
            <p:txBody>
              <a:bodyPr anchor="ctr"/>
              <a:lstStyle/>
              <a:p>
                <a:pPr algn="ctr"/>
                <a:endParaRPr lang="zh-CN" altLang="en-US">
                  <a:solidFill>
                    <a:schemeClr val="lt1"/>
                  </a:solidFill>
                </a:endParaRPr>
              </a:p>
            </p:txBody>
          </p:sp>
          <p:pic>
            <p:nvPicPr>
              <p:cNvPr id="39" name="图片 38"/>
              <p:cNvPicPr>
                <a:picLocks noChangeAspect="1"/>
              </p:cNvPicPr>
              <p:nvPr/>
            </p:nvPicPr>
            <p:blipFill>
              <a:blip r:embed="rId4"/>
              <a:stretch/>
            </p:blipFill>
            <p:spPr>
              <a:xfrm>
                <a:off x="5375946" y="1730364"/>
                <a:ext cx="1434785" cy="1434785"/>
              </a:xfrm>
              <a:prstGeom prst="rect">
                <a:avLst/>
              </a:prstGeom>
            </p:spPr>
          </p:pic>
        </p:grpSp>
        <p:sp>
          <p:nvSpPr>
            <p:cNvPr id="26" name="文本框 25"/>
            <p:cNvSpPr txBox="1"/>
            <p:nvPr/>
          </p:nvSpPr>
          <p:spPr>
            <a:xfrm>
              <a:off x="4475511" y="3204394"/>
              <a:ext cx="3479800" cy="514350"/>
            </a:xfrm>
            <a:prstGeom prst="rect">
              <a:avLst/>
            </a:prstGeom>
            <a:noFill/>
          </p:spPr>
          <p:txBody>
            <a:bodyPr wrap="square">
              <a:spAutoFit/>
            </a:bodyPr>
            <a:lstStyle/>
            <a:p>
              <a:pPr lvl="0" algn="ctr"/>
              <a:r>
                <a:rPr lang="zh-CN" altLang="zh-CN" sz="2800" b="0" i="0" strike="noStrike" spc="0">
                  <a:gradFill>
                    <a:gsLst>
                      <a:gs pos="0">
                        <a:srgbClr val="2E3AFF"/>
                      </a:gs>
                      <a:gs pos="100000">
                        <a:srgbClr val="008CFB"/>
                      </a:gs>
                    </a:gsLst>
                    <a:lin ang="2700000" scaled="1"/>
                  </a:gradFill>
                  <a:latin typeface="思源宋体 CN Heavy"/>
                  <a:ea typeface="思源宋体 CN Heavy"/>
                </a:rPr>
                <a:t>高性能的训练模型</a:t>
              </a:r>
            </a:p>
          </p:txBody>
        </p:sp>
        <p:sp>
          <p:nvSpPr>
            <p:cNvPr id="37" name="文本框 36"/>
            <p:cNvSpPr txBox="1"/>
            <p:nvPr/>
          </p:nvSpPr>
          <p:spPr>
            <a:xfrm>
              <a:off x="4258818" y="3969828"/>
              <a:ext cx="3651250" cy="3693319"/>
            </a:xfrm>
            <a:prstGeom prst="rect">
              <a:avLst/>
            </a:prstGeom>
            <a:noFill/>
          </p:spPr>
          <p:txBody>
            <a:bodyPr wrap="square">
              <a:spAutoFit/>
            </a:bodyPr>
            <a:lstStyle/>
            <a:p>
              <a:pPr marL="635508" lvl="0" indent="-285750" algn="l" defTabSz="914400">
                <a:lnSpc>
                  <a:spcPct val="100000"/>
                </a:lnSpc>
                <a:buFont typeface="Arial" charset="0"/>
                <a:buChar char="•"/>
              </a:pPr>
              <a:r>
                <a:rPr lang="en-US" altLang="en-US" sz="2400" b="0" i="0" strike="noStrike" spc="0" dirty="0" err="1">
                  <a:solidFill>
                    <a:srgbClr val="374151"/>
                  </a:solidFill>
                  <a:highlight>
                    <a:srgbClr val="FFFFFF"/>
                  </a:highlight>
                  <a:latin typeface="微软雅黑"/>
                  <a:ea typeface="微软雅黑"/>
                </a:rPr>
                <a:t>ECAPA-TDNN</a:t>
              </a:r>
              <a:r>
                <a:rPr lang="zh-CN" altLang="zh-CN" sz="2400" b="0" i="0" strike="noStrike" spc="0" dirty="0">
                  <a:solidFill>
                    <a:srgbClr val="374151"/>
                  </a:solidFill>
                  <a:highlight>
                    <a:srgbClr val="FFFFFF"/>
                  </a:highlight>
                  <a:latin typeface="微软雅黑"/>
                  <a:ea typeface="微软雅黑"/>
                </a:rPr>
                <a:t>模型</a:t>
              </a:r>
              <a:endParaRPr lang="en-US" altLang="zh-CN" sz="2400" b="0" i="0" strike="noStrike" spc="0" dirty="0">
                <a:solidFill>
                  <a:srgbClr val="374151"/>
                </a:solidFill>
                <a:highlight>
                  <a:srgbClr val="FFFFFF"/>
                </a:highlight>
                <a:latin typeface="微软雅黑"/>
                <a:ea typeface="微软雅黑"/>
              </a:endParaRPr>
            </a:p>
            <a:p>
              <a:pPr marL="635508" lvl="0" indent="-285750" algn="l" defTabSz="914400">
                <a:lnSpc>
                  <a:spcPct val="100000"/>
                </a:lnSpc>
                <a:buFont typeface="Arial" charset="0"/>
                <a:buChar char="•"/>
              </a:pPr>
              <a:r>
                <a:rPr lang="zh-CN" altLang="en-US" sz="2400" b="0" i="0" strike="noStrike" spc="0" dirty="0">
                  <a:solidFill>
                    <a:srgbClr val="374151"/>
                  </a:solidFill>
                  <a:highlight>
                    <a:srgbClr val="FFFFFF"/>
                  </a:highlight>
                  <a:latin typeface="微软雅黑"/>
                  <a:ea typeface="微软雅黑"/>
                </a:rPr>
                <a:t>高准确性</a:t>
              </a:r>
              <a:endParaRPr lang="en-US" altLang="zh-CN" sz="2400" b="0" i="0" strike="noStrike" spc="0" dirty="0">
                <a:solidFill>
                  <a:srgbClr val="374151"/>
                </a:solidFill>
                <a:highlight>
                  <a:srgbClr val="FFFFFF"/>
                </a:highlight>
                <a:latin typeface="微软雅黑"/>
                <a:ea typeface="微软雅黑"/>
              </a:endParaRPr>
            </a:p>
            <a:p>
              <a:pPr marL="635508" lvl="0" indent="-285750" algn="l" defTabSz="914400">
                <a:lnSpc>
                  <a:spcPct val="100000"/>
                </a:lnSpc>
                <a:buFont typeface="Arial" charset="0"/>
                <a:buChar char="•"/>
              </a:pPr>
              <a:r>
                <a:rPr lang="zh-CN" altLang="en-US" sz="2400" dirty="0">
                  <a:solidFill>
                    <a:srgbClr val="374151"/>
                  </a:solidFill>
                  <a:highlight>
                    <a:srgbClr val="FFFFFF"/>
                  </a:highlight>
                  <a:latin typeface="微软雅黑"/>
                  <a:ea typeface="微软雅黑"/>
                </a:rPr>
                <a:t>低复杂度</a:t>
              </a:r>
              <a:endParaRPr lang="zh-CN" altLang="zh-CN" sz="2400" b="0" i="0" strike="noStrike" spc="0" dirty="0">
                <a:solidFill>
                  <a:srgbClr val="374151"/>
                </a:solidFill>
                <a:highlight>
                  <a:srgbClr val="FFFFFF"/>
                </a:highlight>
                <a:latin typeface="微软雅黑"/>
                <a:ea typeface="微软雅黑"/>
              </a:endParaRPr>
            </a:p>
            <a:p>
              <a:pPr marL="635508" lvl="0" indent="-285750" algn="l" defTabSz="914400">
                <a:lnSpc>
                  <a:spcPct val="100000"/>
                </a:lnSpc>
                <a:buFont typeface="Arial" charset="0"/>
                <a:buChar char="•"/>
              </a:pPr>
              <a:r>
                <a:rPr lang="zh-CN" altLang="zh-CN" sz="2400" b="0" i="0" strike="noStrike" spc="0" dirty="0">
                  <a:solidFill>
                    <a:srgbClr val="374151"/>
                  </a:solidFill>
                  <a:highlight>
                    <a:srgbClr val="FFFFFF"/>
                  </a:highlight>
                  <a:latin typeface="微软雅黑"/>
                  <a:ea typeface="微软雅黑"/>
                </a:rPr>
                <a:t>改进的编码层方案</a:t>
              </a:r>
            </a:p>
            <a:p>
              <a:pPr marL="635508" lvl="0" indent="-285750" algn="l" defTabSz="914400">
                <a:lnSpc>
                  <a:spcPct val="100000"/>
                </a:lnSpc>
                <a:buFont typeface="Arial" charset="0"/>
                <a:buChar char="•"/>
              </a:pPr>
              <a:r>
                <a:rPr lang="zh-CN" altLang="zh-CN" sz="2400" b="0" i="0" strike="noStrike" spc="0" dirty="0">
                  <a:solidFill>
                    <a:srgbClr val="374151"/>
                  </a:solidFill>
                  <a:highlight>
                    <a:srgbClr val="FFFFFF"/>
                  </a:highlight>
                  <a:latin typeface="微软雅黑"/>
                  <a:ea typeface="微软雅黑"/>
                </a:rPr>
                <a:t>针对性的训练策略</a:t>
              </a:r>
              <a:endParaRPr lang="en-US" altLang="zh-CN" sz="2400" b="0" i="0" strike="noStrike" spc="0" dirty="0">
                <a:solidFill>
                  <a:srgbClr val="374151"/>
                </a:solidFill>
                <a:highlight>
                  <a:srgbClr val="FFFFFF"/>
                </a:highlight>
                <a:latin typeface="微软雅黑"/>
                <a:ea typeface="微软雅黑"/>
              </a:endParaRPr>
            </a:p>
            <a:p>
              <a:pPr marL="349758" lvl="0" indent="0" algn="l"/>
              <a:endParaRPr lang="zh-CN" altLang="zh-CN" sz="2400" b="0" i="0" strike="noStrike" spc="0" dirty="0">
                <a:solidFill>
                  <a:srgbClr val="374151"/>
                </a:solidFill>
                <a:highlight>
                  <a:srgbClr val="FFFFFF"/>
                </a:highlight>
                <a:latin typeface="微软雅黑"/>
                <a:ea typeface="微软雅黑"/>
              </a:endParaRPr>
            </a:p>
            <a:p>
              <a:pPr marL="349758" lvl="0" indent="0" algn="l" defTabSz="914400">
                <a:lnSpc>
                  <a:spcPct val="100000"/>
                </a:lnSpc>
              </a:pPr>
              <a:endParaRPr lang="en-US" altLang="en-US" sz="2400" b="0" i="0" strike="noStrike" spc="0" dirty="0">
                <a:solidFill>
                  <a:srgbClr val="374151"/>
                </a:solidFill>
                <a:highlight>
                  <a:srgbClr val="FFFFFF"/>
                </a:highlight>
                <a:latin typeface="微软雅黑"/>
                <a:ea typeface="微软雅黑"/>
              </a:endParaRPr>
            </a:p>
            <a:p>
              <a:pPr marL="635508" lvl="0" indent="-285750" algn="l" defTabSz="914400">
                <a:lnSpc>
                  <a:spcPct val="100000"/>
                </a:lnSpc>
                <a:buFont typeface="Arial" charset="0"/>
                <a:buChar char="•"/>
              </a:pPr>
              <a:endParaRPr lang="zh-CN" altLang="zh-CN" sz="2400" b="0" i="0" strike="noStrike" spc="0" dirty="0">
                <a:solidFill>
                  <a:srgbClr val="374151"/>
                </a:solidFill>
                <a:highlight>
                  <a:srgbClr val="FFFFFF"/>
                </a:highlight>
                <a:latin typeface="微软雅黑"/>
                <a:ea typeface="微软雅黑"/>
              </a:endParaRPr>
            </a:p>
            <a:p>
              <a:pPr marL="349758" lvl="0" indent="0" algn="l" defTabSz="914400">
                <a:lnSpc>
                  <a:spcPct val="100000"/>
                </a:lnSpc>
              </a:pPr>
              <a:endParaRPr lang="zh-CN" altLang="zh-CN" sz="2400" b="0" i="0" strike="noStrike" spc="0" dirty="0">
                <a:solidFill>
                  <a:srgbClr val="374151"/>
                </a:solidFill>
                <a:highlight>
                  <a:srgbClr val="FFFFFF"/>
                </a:highlight>
                <a:latin typeface="微软雅黑"/>
                <a:ea typeface="微软雅黑"/>
              </a:endParaRPr>
            </a:p>
            <a:p>
              <a:pPr marL="635508" lvl="0" indent="-285750" algn="l" defTabSz="914400">
                <a:lnSpc>
                  <a:spcPct val="100000"/>
                </a:lnSpc>
                <a:buFont typeface="Arial" charset="0"/>
                <a:buChar char="•"/>
              </a:pPr>
              <a:endParaRPr lang="en-US" altLang="en-US" sz="1800" b="0" i="0" strike="noStrike" spc="0" dirty="0">
                <a:solidFill>
                  <a:srgbClr val="374151"/>
                </a:solidFill>
                <a:highlight>
                  <a:srgbClr val="FFFFFF"/>
                </a:highlight>
                <a:latin typeface="Söhne"/>
                <a:ea typeface="Söhne"/>
              </a:endParaRPr>
            </a:p>
          </p:txBody>
        </p:sp>
      </p:grpSp>
      <p:sp>
        <p:nvSpPr>
          <p:cNvPr id="8" name="椭圆 7">
            <a:extLst>
              <a:ext uri="{FF2B5EF4-FFF2-40B4-BE49-F238E27FC236}">
                <a16:creationId xmlns:a16="http://schemas.microsoft.com/office/drawing/2014/main" id="{B7195F19-4BAE-7669-388C-D1DDAD7FBAEC}"/>
              </a:ext>
            </a:extLst>
          </p:cNvPr>
          <p:cNvSpPr/>
          <p:nvPr/>
        </p:nvSpPr>
        <p:spPr>
          <a:xfrm>
            <a:off x="10738600" y="952980"/>
            <a:ext cx="569378" cy="569378"/>
          </a:xfrm>
          <a:prstGeom prst="ellipse">
            <a:avLst/>
          </a:prstGeom>
          <a:gradFill flip="none" rotWithShape="1">
            <a:gsLst>
              <a:gs pos="0">
                <a:srgbClr val="FC5D00"/>
              </a:gs>
              <a:gs pos="100000">
                <a:srgbClr val="FF9149"/>
              </a:gs>
            </a:gsLst>
            <a:lin ang="2700000" scaled="1"/>
          </a:gradFill>
          <a:ln>
            <a:noFill/>
          </a:ln>
          <a:effectLst>
            <a:outerShdw blurRad="152400" dist="50800" dir="2700000" algn="tl" rotWithShape="0">
              <a:srgbClr val="FC5D00">
                <a:alpha val="20000"/>
              </a:srgbClr>
            </a:outerShdw>
          </a:effectLst>
        </p:spPr>
        <p:txBody>
          <a:bodyPr anchor="ctr"/>
          <a:lstStyle>
            <a:lvl1pPr marL="0" lvl="0" algn="l" defTabSz="914400">
              <a:defRPr sz="1800" kern="1200">
                <a:solidFill>
                  <a:schemeClr val="tx1"/>
                </a:solidFill>
                <a:latin typeface="等线"/>
                <a:ea typeface="等线"/>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a:lstStyle>
          <a:p>
            <a:pPr algn="ctr"/>
            <a:endParaRPr lang="zh-CN" altLang="en-US">
              <a:solidFill>
                <a:schemeClr val="lt1"/>
              </a:solidFill>
            </a:endParaRPr>
          </a:p>
        </p:txBody>
      </p:sp>
      <p:sp>
        <p:nvSpPr>
          <p:cNvPr id="9" name="矩形 8">
            <a:extLst>
              <a:ext uri="{FF2B5EF4-FFF2-40B4-BE49-F238E27FC236}">
                <a16:creationId xmlns:a16="http://schemas.microsoft.com/office/drawing/2014/main" id="{5989EB12-BBFE-C2A0-6E36-2DBB4C244A4E}"/>
              </a:ext>
            </a:extLst>
          </p:cNvPr>
          <p:cNvSpPr/>
          <p:nvPr/>
        </p:nvSpPr>
        <p:spPr>
          <a:xfrm flipH="1">
            <a:off x="3708509" y="-9654"/>
            <a:ext cx="2116703" cy="822404"/>
          </a:xfrm>
          <a:prstGeom prst="rect">
            <a:avLst/>
          </a:prstGeom>
          <a:solidFill>
            <a:srgbClr val="F2F2F2"/>
          </a:solidFill>
          <a:ln>
            <a:noFill/>
          </a:ln>
          <a:effectLst>
            <a:outerShdw blurRad="228600" dist="50800" dir="5400000" algn="t" rotWithShape="0">
              <a:srgbClr val="000000">
                <a:alpha val="29000"/>
              </a:srgbClr>
            </a:outerShdw>
          </a:effectLst>
        </p:spPr>
        <p:txBody>
          <a:bodyPr vert="horz" anchor="ctr"/>
          <a:lstStyle/>
          <a:p>
            <a:pPr marL="0" lvl="0" indent="0" algn="ctr" defTabSz="914400">
              <a:lnSpc>
                <a:spcPct val="100000"/>
              </a:lnSpc>
              <a:buNone/>
            </a:pPr>
            <a:r>
              <a:rPr lang="zh-CN" altLang="zh-CN" sz="2000" b="1" i="0" strike="noStrike" spc="0">
                <a:solidFill>
                  <a:srgbClr val="808080"/>
                </a:solidFill>
                <a:latin typeface="微软雅黑"/>
                <a:ea typeface="微软雅黑"/>
              </a:rPr>
              <a:t>项目背景</a:t>
            </a:r>
          </a:p>
        </p:txBody>
      </p:sp>
      <p:sp>
        <p:nvSpPr>
          <p:cNvPr id="10" name="矩形 4">
            <a:extLst>
              <a:ext uri="{FF2B5EF4-FFF2-40B4-BE49-F238E27FC236}">
                <a16:creationId xmlns:a16="http://schemas.microsoft.com/office/drawing/2014/main" id="{BEFC35C5-ABA1-2936-4A05-FB3C73420F00}"/>
              </a:ext>
            </a:extLst>
          </p:cNvPr>
          <p:cNvSpPr/>
          <p:nvPr/>
        </p:nvSpPr>
        <p:spPr>
          <a:xfrm>
            <a:off x="5825212" y="-9654"/>
            <a:ext cx="2116703" cy="822404"/>
          </a:xfrm>
          <a:prstGeom prst="rect">
            <a:avLst/>
          </a:prstGeom>
          <a:solidFill>
            <a:srgbClr val="F2F2F2"/>
          </a:solidFill>
          <a:ln>
            <a:noFill/>
          </a:ln>
          <a:effectLst>
            <a:outerShdw blurRad="228600" dist="50800" dir="5400000" algn="t" rotWithShape="0">
              <a:prstClr val="black">
                <a:alpha val="29000"/>
              </a:prstClr>
            </a:outerShdw>
          </a:effectLst>
        </p:spPr>
        <p:txBody>
          <a:bodyPr anchor="ctr"/>
          <a:lstStyle/>
          <a:p>
            <a:pPr algn="ctr"/>
            <a:r>
              <a:rPr lang="zh-CN" altLang="en-US" sz="2000" b="1">
                <a:solidFill>
                  <a:schemeClr val="bg1">
                    <a:lumMod val="50000"/>
                  </a:schemeClr>
                </a:solidFill>
                <a:latin typeface="微软雅黑"/>
                <a:ea typeface="微软雅黑"/>
              </a:rPr>
              <a:t>项目方案</a:t>
            </a:r>
          </a:p>
        </p:txBody>
      </p:sp>
      <p:sp>
        <p:nvSpPr>
          <p:cNvPr id="11" name="矩形 4">
            <a:extLst>
              <a:ext uri="{FF2B5EF4-FFF2-40B4-BE49-F238E27FC236}">
                <a16:creationId xmlns:a16="http://schemas.microsoft.com/office/drawing/2014/main" id="{7216FE9C-466B-E4FA-22E9-57F7F595461A}"/>
              </a:ext>
            </a:extLst>
          </p:cNvPr>
          <p:cNvSpPr/>
          <p:nvPr/>
        </p:nvSpPr>
        <p:spPr>
          <a:xfrm>
            <a:off x="7904480" y="-1"/>
            <a:ext cx="2029515" cy="812751"/>
          </a:xfrm>
          <a:prstGeom prst="rect">
            <a:avLst/>
          </a:prstGeom>
          <a:solidFill>
            <a:srgbClr val="008CFB"/>
          </a:solidFill>
          <a:ln>
            <a:noFill/>
          </a:ln>
          <a:effectLst>
            <a:outerShdw blurRad="228600" dist="50800" dir="5400000" algn="t" rotWithShape="0">
              <a:prstClr val="black">
                <a:alpha val="29000"/>
              </a:prstClr>
            </a:outerShdw>
          </a:effectLst>
        </p:spPr>
        <p:txBody>
          <a:bodyPr anchor="ctr"/>
          <a:lstStyle/>
          <a:p>
            <a:pPr algn="ctr"/>
            <a:r>
              <a:rPr lang="zh-CN" altLang="en-US" sz="2000" b="1">
                <a:solidFill>
                  <a:schemeClr val="bg1"/>
                </a:solidFill>
                <a:latin typeface="微软雅黑"/>
                <a:ea typeface="微软雅黑"/>
              </a:rPr>
              <a:t>总结展望</a:t>
            </a:r>
          </a:p>
        </p:txBody>
      </p:sp>
      <p:sp>
        <p:nvSpPr>
          <p:cNvPr id="13" name="矩形 4">
            <a:extLst>
              <a:ext uri="{FF2B5EF4-FFF2-40B4-BE49-F238E27FC236}">
                <a16:creationId xmlns:a16="http://schemas.microsoft.com/office/drawing/2014/main" id="{FE1C6FAE-1E76-BFFD-04F7-C335C87A4A33}"/>
              </a:ext>
            </a:extLst>
          </p:cNvPr>
          <p:cNvSpPr/>
          <p:nvPr/>
        </p:nvSpPr>
        <p:spPr>
          <a:xfrm>
            <a:off x="9933993" y="10954"/>
            <a:ext cx="2258007" cy="808508"/>
          </a:xfrm>
          <a:prstGeom prst="rect">
            <a:avLst/>
          </a:prstGeom>
          <a:solidFill>
            <a:schemeClr val="bg1">
              <a:lumMod val="95000"/>
            </a:schemeClr>
          </a:solidFill>
          <a:ln>
            <a:noFill/>
          </a:ln>
          <a:effectLst>
            <a:outerShdw blurRad="228600" dist="50800" dir="5400000" algn="t" rotWithShape="0">
              <a:prstClr val="black">
                <a:alpha val="29000"/>
              </a:prstClr>
            </a:outerShdw>
          </a:effectLst>
        </p:spPr>
        <p:txBody>
          <a:bodyPr anchor="ctr"/>
          <a:lstStyle/>
          <a:p>
            <a:pPr algn="ctr"/>
            <a:r>
              <a:rPr lang="zh-CN" altLang="en-US" sz="2000" b="1">
                <a:solidFill>
                  <a:schemeClr val="bg1">
                    <a:lumMod val="50000"/>
                  </a:schemeClr>
                </a:solidFill>
                <a:latin typeface="微软雅黑"/>
                <a:ea typeface="微软雅黑"/>
              </a:rPr>
              <a:t>团队介绍</a:t>
            </a:r>
          </a:p>
        </p:txBody>
      </p:sp>
      <p:sp>
        <p:nvSpPr>
          <p:cNvPr id="28" name="箭头: V 形 27">
            <a:extLst>
              <a:ext uri="{FF2B5EF4-FFF2-40B4-BE49-F238E27FC236}">
                <a16:creationId xmlns:a16="http://schemas.microsoft.com/office/drawing/2014/main" id="{0EF69167-7224-65BF-9A54-010AAE6D175F}"/>
              </a:ext>
            </a:extLst>
          </p:cNvPr>
          <p:cNvSpPr/>
          <p:nvPr/>
        </p:nvSpPr>
        <p:spPr>
          <a:xfrm>
            <a:off x="-352262" y="975361"/>
            <a:ext cx="2650846" cy="546997"/>
          </a:xfrm>
          <a:prstGeom prst="chevron">
            <a:avLst/>
          </a:prstGeom>
          <a:solidFill>
            <a:srgbClr val="008CFB"/>
          </a:solidFill>
          <a:ln w="12700">
            <a:solidFill>
              <a:srgbClr val="00501F"/>
            </a:solidFill>
            <a:prstDash val="solid"/>
            <a:miter/>
          </a:ln>
          <a:effectLst>
            <a:outerShdw blurRad="50800" dist="38100" dir="2700000" algn="tl" rotWithShape="0">
              <a:prstClr val="black">
                <a:alpha val="40000"/>
              </a:prstClr>
            </a:outerShdw>
          </a:effectLst>
        </p:spPr>
        <p:txBody>
          <a:bodyPr anchor="ctr"/>
          <a:lstStyle/>
          <a:p>
            <a:pPr algn="ctr"/>
            <a:r>
              <a:rPr lang="en-US" altLang="zh-CN" sz="2400" b="1">
                <a:solidFill>
                  <a:schemeClr val="bg1"/>
                </a:solidFill>
                <a:latin typeface="微软雅黑"/>
                <a:ea typeface="微软雅黑"/>
              </a:rPr>
              <a:t>3.1 </a:t>
            </a:r>
            <a:r>
              <a:rPr lang="zh-CN" altLang="en-US" sz="2400" b="1">
                <a:solidFill>
                  <a:schemeClr val="bg1"/>
                </a:solidFill>
                <a:latin typeface="微软雅黑"/>
                <a:ea typeface="微软雅黑"/>
              </a:rPr>
              <a:t>项目亮点</a:t>
            </a:r>
          </a:p>
        </p:txBody>
      </p:sp>
      <p:grpSp>
        <p:nvGrpSpPr>
          <p:cNvPr id="44" name="组合 43"/>
          <p:cNvGrpSpPr/>
          <p:nvPr/>
        </p:nvGrpSpPr>
        <p:grpSpPr>
          <a:xfrm>
            <a:off x="414076" y="1837414"/>
            <a:ext cx="3732833" cy="4758044"/>
            <a:chOff x="414076" y="1837414"/>
            <a:chExt cx="3732833" cy="4758044"/>
          </a:xfrm>
        </p:grpSpPr>
        <p:sp>
          <p:nvSpPr>
            <p:cNvPr id="22" name="矩形: 圆角 21"/>
            <p:cNvSpPr/>
            <p:nvPr/>
          </p:nvSpPr>
          <p:spPr>
            <a:xfrm>
              <a:off x="695984" y="2595293"/>
              <a:ext cx="3356642" cy="4000165"/>
            </a:xfrm>
            <a:prstGeom prst="roundRect">
              <a:avLst>
                <a:gd name="adj" fmla="val 3695"/>
              </a:avLst>
            </a:prstGeom>
            <a:solidFill>
              <a:schemeClr val="bg1"/>
            </a:solidFill>
            <a:ln>
              <a:noFill/>
            </a:ln>
            <a:effectLst>
              <a:outerShdw blurRad="317500" sx="102000" sy="102000" algn="ctr" rotWithShape="0">
                <a:schemeClr val="tx1">
                  <a:alpha val="15000"/>
                  <a:lumMod val="95000"/>
                  <a:lumOff val="5000"/>
                </a:schemeClr>
              </a:outerShdw>
            </a:effectLst>
          </p:spPr>
          <p:txBody>
            <a:bodyPr anchor="ctr"/>
            <a:lstStyle/>
            <a:p>
              <a:pPr algn="ctr"/>
              <a:endParaRPr lang="zh-CN" altLang="en-US">
                <a:solidFill>
                  <a:schemeClr val="lt1"/>
                </a:solidFill>
              </a:endParaRPr>
            </a:p>
          </p:txBody>
        </p:sp>
        <p:pic>
          <p:nvPicPr>
            <p:cNvPr id="40" name="图片 39"/>
            <p:cNvPicPr>
              <a:picLocks noChangeAspect="1"/>
            </p:cNvPicPr>
            <p:nvPr/>
          </p:nvPicPr>
          <p:blipFill>
            <a:blip r:embed="rId5"/>
            <a:stretch/>
          </p:blipFill>
          <p:spPr>
            <a:xfrm>
              <a:off x="1757280" y="1837414"/>
              <a:ext cx="1198628" cy="1198628"/>
            </a:xfrm>
            <a:prstGeom prst="rect">
              <a:avLst/>
            </a:prstGeom>
          </p:spPr>
        </p:pic>
        <p:sp>
          <p:nvSpPr>
            <p:cNvPr id="45" name="文本框 44"/>
            <p:cNvSpPr txBox="1"/>
            <p:nvPr/>
          </p:nvSpPr>
          <p:spPr>
            <a:xfrm>
              <a:off x="695984" y="3196113"/>
              <a:ext cx="3450925" cy="514350"/>
            </a:xfrm>
            <a:prstGeom prst="rect">
              <a:avLst/>
            </a:prstGeom>
            <a:ln w="12700">
              <a:prstDash val="solid"/>
              <a:miter/>
            </a:ln>
          </p:spPr>
          <p:txBody>
            <a:bodyPr>
              <a:spAutoFit/>
            </a:bodyPr>
            <a:lstStyle/>
            <a:p>
              <a:pPr lvl="0"/>
              <a:r>
                <a:rPr lang="zh-CN" altLang="zh-CN" sz="2800" b="0" i="0" strike="noStrike" spc="0">
                  <a:gradFill>
                    <a:gsLst>
                      <a:gs pos="0">
                        <a:srgbClr val="2E3AFF"/>
                      </a:gs>
                      <a:gs pos="100000">
                        <a:srgbClr val="008CFB"/>
                      </a:gs>
                    </a:gsLst>
                    <a:lin ang="2700000" scaled="1"/>
                  </a:gradFill>
                  <a:latin typeface="思源宋体 CN Heavy"/>
                  <a:ea typeface="思源宋体 CN Heavy"/>
                </a:rPr>
                <a:t>有效的数据增强策略</a:t>
              </a:r>
            </a:p>
          </p:txBody>
        </p:sp>
        <p:sp>
          <p:nvSpPr>
            <p:cNvPr id="46" name="文本框 36"/>
            <p:cNvSpPr txBox="1"/>
            <p:nvPr/>
          </p:nvSpPr>
          <p:spPr>
            <a:xfrm>
              <a:off x="414076" y="4040358"/>
              <a:ext cx="3638550" cy="2215991"/>
            </a:xfrm>
            <a:prstGeom prst="rect">
              <a:avLst/>
            </a:prstGeom>
            <a:noFill/>
          </p:spPr>
          <p:txBody>
            <a:bodyPr wrap="square">
              <a:spAutoFit/>
            </a:bodyPr>
            <a:lstStyle/>
            <a:p>
              <a:pPr marL="635508" lvl="0" indent="-285750" algn="l" defTabSz="914400">
                <a:lnSpc>
                  <a:spcPct val="100000"/>
                </a:lnSpc>
                <a:buFont typeface="Arial" charset="0"/>
                <a:buChar char="•"/>
              </a:pPr>
              <a:r>
                <a:rPr lang="zh-CN" altLang="zh-CN" sz="2400" b="0" i="0" strike="noStrike" spc="0" dirty="0">
                  <a:solidFill>
                    <a:srgbClr val="374151"/>
                  </a:solidFill>
                  <a:highlight>
                    <a:srgbClr val="FFFFFF"/>
                  </a:highlight>
                  <a:latin typeface="微软雅黑"/>
                  <a:ea typeface="微软雅黑"/>
                </a:rPr>
                <a:t>适用于</a:t>
              </a:r>
              <a:r>
                <a:rPr lang="zh-CN" altLang="en-US" sz="2400" dirty="0">
                  <a:solidFill>
                    <a:srgbClr val="374151"/>
                  </a:solidFill>
                  <a:highlight>
                    <a:srgbClr val="FFFFFF"/>
                  </a:highlight>
                  <a:latin typeface="微软雅黑"/>
                  <a:ea typeface="微软雅黑"/>
                </a:rPr>
                <a:t>数据安全</a:t>
              </a:r>
              <a:r>
                <a:rPr lang="zh-CN" altLang="zh-CN" sz="2400" b="0" i="0" strike="noStrike" spc="0" dirty="0">
                  <a:solidFill>
                    <a:srgbClr val="374151"/>
                  </a:solidFill>
                  <a:highlight>
                    <a:srgbClr val="FFFFFF"/>
                  </a:highlight>
                  <a:latin typeface="微软雅黑"/>
                  <a:ea typeface="微软雅黑"/>
                </a:rPr>
                <a:t>场景</a:t>
              </a:r>
            </a:p>
            <a:p>
              <a:pPr marL="635508" lvl="0" indent="-285750" algn="l" defTabSz="914400">
                <a:lnSpc>
                  <a:spcPct val="100000"/>
                </a:lnSpc>
                <a:buFont typeface="Arial" charset="0"/>
                <a:buChar char="•"/>
              </a:pPr>
              <a:r>
                <a:rPr lang="zh-CN" altLang="zh-CN" sz="2400" b="0" i="0" strike="noStrike" spc="0" dirty="0">
                  <a:solidFill>
                    <a:srgbClr val="374151"/>
                  </a:solidFill>
                  <a:highlight>
                    <a:srgbClr val="FFFFFF"/>
                  </a:highlight>
                  <a:latin typeface="微软雅黑"/>
                  <a:ea typeface="微软雅黑"/>
                </a:rPr>
                <a:t>多样化的噪声干扰</a:t>
              </a:r>
            </a:p>
            <a:p>
              <a:pPr marL="635508" lvl="0" indent="-285750" algn="l" defTabSz="914400">
                <a:lnSpc>
                  <a:spcPct val="100000"/>
                </a:lnSpc>
                <a:buFont typeface="Arial" charset="0"/>
                <a:buChar char="•"/>
              </a:pPr>
              <a:r>
                <a:rPr lang="zh-CN" altLang="zh-CN" sz="2400" dirty="0">
                  <a:solidFill>
                    <a:srgbClr val="374151"/>
                  </a:solidFill>
                  <a:highlight>
                    <a:srgbClr val="FFFFFF"/>
                  </a:highlight>
                  <a:latin typeface="微软雅黑"/>
                  <a:ea typeface="微软雅黑"/>
                </a:rPr>
                <a:t>随机且有效的加噪</a:t>
              </a:r>
              <a:endParaRPr lang="en-US" altLang="en-US" sz="2400" dirty="0">
                <a:solidFill>
                  <a:srgbClr val="374151"/>
                </a:solidFill>
                <a:highlight>
                  <a:srgbClr val="FFFFFF"/>
                </a:highlight>
                <a:latin typeface="微软雅黑"/>
                <a:ea typeface="微软雅黑"/>
              </a:endParaRPr>
            </a:p>
            <a:p>
              <a:pPr marL="635508" lvl="0" indent="-285750" algn="l" defTabSz="914400">
                <a:lnSpc>
                  <a:spcPct val="100000"/>
                </a:lnSpc>
                <a:buFont typeface="Arial" charset="0"/>
                <a:buChar char="•"/>
              </a:pPr>
              <a:r>
                <a:rPr lang="zh-CN" altLang="zh-CN" sz="2400" b="0" i="0" strike="noStrike" spc="0" dirty="0">
                  <a:solidFill>
                    <a:srgbClr val="374151"/>
                  </a:solidFill>
                  <a:highlight>
                    <a:srgbClr val="FFFFFF"/>
                  </a:highlight>
                  <a:latin typeface="微软雅黑"/>
                  <a:ea typeface="微软雅黑"/>
                </a:rPr>
                <a:t>合理的频谱掩盖</a:t>
              </a:r>
            </a:p>
            <a:p>
              <a:pPr marL="349758" lvl="0" indent="0" algn="l" defTabSz="914400">
                <a:lnSpc>
                  <a:spcPct val="100000"/>
                </a:lnSpc>
              </a:pPr>
              <a:endParaRPr lang="zh-CN" altLang="zh-CN" sz="2400" b="0" i="0" strike="noStrike" spc="0" dirty="0">
                <a:solidFill>
                  <a:srgbClr val="374151"/>
                </a:solidFill>
                <a:highlight>
                  <a:srgbClr val="FFFFFF"/>
                </a:highlight>
                <a:latin typeface="微软雅黑"/>
                <a:ea typeface="微软雅黑"/>
              </a:endParaRPr>
            </a:p>
            <a:p>
              <a:pPr marL="635508" lvl="0" indent="-285750" algn="l" defTabSz="914400">
                <a:lnSpc>
                  <a:spcPct val="100000"/>
                </a:lnSpc>
                <a:buFont typeface="Arial" charset="0"/>
                <a:buChar char="•"/>
              </a:pPr>
              <a:endParaRPr lang="en-US" altLang="en-US" sz="1800" b="0" i="0" strike="noStrike" spc="0" dirty="0">
                <a:solidFill>
                  <a:srgbClr val="374151"/>
                </a:solidFill>
                <a:highlight>
                  <a:srgbClr val="FFFFFF"/>
                </a:highlight>
                <a:latin typeface="Söhne"/>
                <a:ea typeface="Söhne"/>
              </a:endParaRPr>
            </a:p>
          </p:txBody>
        </p:sp>
      </p:grpSp>
      <p:grpSp>
        <p:nvGrpSpPr>
          <p:cNvPr id="47" name="组合 46"/>
          <p:cNvGrpSpPr/>
          <p:nvPr/>
        </p:nvGrpSpPr>
        <p:grpSpPr>
          <a:xfrm>
            <a:off x="8107194" y="1784979"/>
            <a:ext cx="3638550" cy="4810479"/>
            <a:chOff x="8374544" y="1791898"/>
            <a:chExt cx="3638550" cy="4810479"/>
          </a:xfrm>
        </p:grpSpPr>
        <p:sp>
          <p:nvSpPr>
            <p:cNvPr id="48" name="矩形: 圆角 22"/>
            <p:cNvSpPr/>
            <p:nvPr/>
          </p:nvSpPr>
          <p:spPr>
            <a:xfrm>
              <a:off x="8555076" y="2595293"/>
              <a:ext cx="3356642" cy="4007084"/>
            </a:xfrm>
            <a:prstGeom prst="roundRect">
              <a:avLst>
                <a:gd name="adj" fmla="val 3695"/>
              </a:avLst>
            </a:prstGeom>
            <a:solidFill>
              <a:schemeClr val="bg1"/>
            </a:solidFill>
            <a:ln>
              <a:noFill/>
            </a:ln>
            <a:effectLst>
              <a:outerShdw blurRad="317500" sx="102000" sy="102000" algn="ctr" rotWithShape="0">
                <a:schemeClr val="tx1">
                  <a:alpha val="15000"/>
                  <a:lumMod val="95000"/>
                  <a:lumOff val="5000"/>
                </a:schemeClr>
              </a:outerShdw>
            </a:effectLst>
          </p:spPr>
          <p:txBody>
            <a:bodyPr anchor="ctr"/>
            <a:lstStyle/>
            <a:p>
              <a:pPr algn="ctr"/>
              <a:endParaRPr lang="zh-CN" altLang="en-US">
                <a:solidFill>
                  <a:schemeClr val="lt1"/>
                </a:solidFill>
              </a:endParaRPr>
            </a:p>
          </p:txBody>
        </p:sp>
        <p:pic>
          <p:nvPicPr>
            <p:cNvPr id="49" name="图片 40"/>
            <p:cNvPicPr>
              <a:picLocks noChangeAspect="1"/>
            </p:cNvPicPr>
            <p:nvPr/>
          </p:nvPicPr>
          <p:blipFill>
            <a:blip r:embed="rId6"/>
            <a:stretch/>
          </p:blipFill>
          <p:spPr>
            <a:xfrm>
              <a:off x="9560165" y="1791898"/>
              <a:ext cx="1349769" cy="1349769"/>
            </a:xfrm>
            <a:prstGeom prst="rect">
              <a:avLst/>
            </a:prstGeom>
          </p:spPr>
        </p:pic>
        <p:sp>
          <p:nvSpPr>
            <p:cNvPr id="50" name="文本框 49"/>
            <p:cNvSpPr txBox="1"/>
            <p:nvPr/>
          </p:nvSpPr>
          <p:spPr>
            <a:xfrm>
              <a:off x="8919238" y="3204394"/>
              <a:ext cx="2863850" cy="520700"/>
            </a:xfrm>
            <a:prstGeom prst="rect">
              <a:avLst/>
            </a:prstGeom>
            <a:ln w="12700">
              <a:prstDash val="solid"/>
              <a:miter/>
            </a:ln>
          </p:spPr>
          <p:txBody>
            <a:bodyPr>
              <a:spAutoFit/>
            </a:bodyPr>
            <a:lstStyle/>
            <a:p>
              <a:pPr lvl="0"/>
              <a:r>
                <a:rPr lang="zh-CN" altLang="zh-CN" sz="2800" b="0" i="0" strike="noStrike" spc="0">
                  <a:gradFill>
                    <a:gsLst>
                      <a:gs pos="0">
                        <a:srgbClr val="2E3AFF"/>
                      </a:gs>
                      <a:gs pos="100000">
                        <a:srgbClr val="008CFB"/>
                      </a:gs>
                    </a:gsLst>
                    <a:lin ang="2700000" scaled="1"/>
                  </a:gradFill>
                  <a:latin typeface="思源宋体 CN Heavy"/>
                  <a:ea typeface="思源宋体 CN Heavy"/>
                </a:rPr>
                <a:t>直观的结果展示</a:t>
              </a:r>
            </a:p>
          </p:txBody>
        </p:sp>
        <p:sp>
          <p:nvSpPr>
            <p:cNvPr id="51" name="文本框 36"/>
            <p:cNvSpPr txBox="1"/>
            <p:nvPr/>
          </p:nvSpPr>
          <p:spPr>
            <a:xfrm>
              <a:off x="8374544" y="3969828"/>
              <a:ext cx="3638550" cy="1846659"/>
            </a:xfrm>
            <a:prstGeom prst="rect">
              <a:avLst/>
            </a:prstGeom>
            <a:noFill/>
          </p:spPr>
          <p:txBody>
            <a:bodyPr wrap="square">
              <a:spAutoFit/>
            </a:bodyPr>
            <a:lstStyle/>
            <a:p>
              <a:pPr marL="635508" lvl="0" indent="-285750" algn="l" defTabSz="914400">
                <a:lnSpc>
                  <a:spcPct val="100000"/>
                </a:lnSpc>
                <a:buFont typeface="Arial" charset="0"/>
                <a:buChar char="•"/>
              </a:pPr>
              <a:r>
                <a:rPr lang="en-US" altLang="en-US" sz="2400" b="0" i="0" strike="noStrike" spc="0" dirty="0" err="1">
                  <a:solidFill>
                    <a:srgbClr val="374151"/>
                  </a:solidFill>
                  <a:highlight>
                    <a:srgbClr val="FFFFFF"/>
                  </a:highlight>
                  <a:latin typeface="微软雅黑"/>
                  <a:ea typeface="微软雅黑"/>
                </a:rPr>
                <a:t>EER</a:t>
              </a:r>
              <a:r>
                <a:rPr lang="zh-CN" altLang="zh-CN" sz="2400" b="0" i="0" strike="noStrike" spc="0" dirty="0">
                  <a:solidFill>
                    <a:srgbClr val="374151"/>
                  </a:solidFill>
                  <a:highlight>
                    <a:srgbClr val="FFFFFF"/>
                  </a:highlight>
                  <a:latin typeface="微软雅黑"/>
                  <a:ea typeface="微软雅黑"/>
                </a:rPr>
                <a:t>、</a:t>
              </a:r>
              <a:r>
                <a:rPr lang="en-US" altLang="en-US" sz="2400" b="0" i="0" strike="noStrike" spc="0" dirty="0" err="1">
                  <a:solidFill>
                    <a:srgbClr val="374151"/>
                  </a:solidFill>
                  <a:highlight>
                    <a:srgbClr val="FFFFFF"/>
                  </a:highlight>
                  <a:latin typeface="微软雅黑"/>
                  <a:ea typeface="微软雅黑"/>
                </a:rPr>
                <a:t>minDCF</a:t>
              </a:r>
              <a:r>
                <a:rPr lang="zh-CN" altLang="zh-CN" sz="2400" b="0" i="0" strike="noStrike" spc="0" dirty="0">
                  <a:solidFill>
                    <a:srgbClr val="374151"/>
                  </a:solidFill>
                  <a:highlight>
                    <a:srgbClr val="FFFFFF"/>
                  </a:highlight>
                  <a:latin typeface="微软雅黑"/>
                  <a:ea typeface="微软雅黑"/>
                </a:rPr>
                <a:t>指标</a:t>
              </a:r>
            </a:p>
            <a:p>
              <a:pPr marL="635508" lvl="0" indent="-285750" algn="l" defTabSz="914400">
                <a:lnSpc>
                  <a:spcPct val="100000"/>
                </a:lnSpc>
                <a:buFont typeface="Arial" charset="0"/>
                <a:buChar char="•"/>
              </a:pPr>
              <a:r>
                <a:rPr lang="en-US" altLang="en-US" sz="2400" b="0" i="0" strike="noStrike" spc="0" dirty="0">
                  <a:solidFill>
                    <a:srgbClr val="374151"/>
                  </a:solidFill>
                  <a:highlight>
                    <a:srgbClr val="FFFFFF"/>
                  </a:highlight>
                  <a:latin typeface="微软雅黑"/>
                  <a:ea typeface="微软雅黑"/>
                </a:rPr>
                <a:t>ROC</a:t>
              </a:r>
              <a:r>
                <a:rPr lang="zh-CN" altLang="zh-CN" sz="2400" b="0" i="0" strike="noStrike" spc="0" dirty="0">
                  <a:solidFill>
                    <a:srgbClr val="374151"/>
                  </a:solidFill>
                  <a:highlight>
                    <a:srgbClr val="FFFFFF"/>
                  </a:highlight>
                  <a:latin typeface="微软雅黑"/>
                  <a:ea typeface="微软雅黑"/>
                </a:rPr>
                <a:t>、</a:t>
              </a:r>
              <a:r>
                <a:rPr lang="en-US" altLang="en-US" sz="2400" b="0" i="0" strike="noStrike" spc="0" dirty="0">
                  <a:solidFill>
                    <a:srgbClr val="374151"/>
                  </a:solidFill>
                  <a:highlight>
                    <a:srgbClr val="FFFFFF"/>
                  </a:highlight>
                  <a:latin typeface="微软雅黑"/>
                  <a:ea typeface="微软雅黑"/>
                </a:rPr>
                <a:t>PR</a:t>
              </a:r>
              <a:r>
                <a:rPr lang="zh-CN" altLang="zh-CN" sz="2400" b="0" i="0" strike="noStrike" spc="0" dirty="0">
                  <a:solidFill>
                    <a:srgbClr val="374151"/>
                  </a:solidFill>
                  <a:highlight>
                    <a:srgbClr val="FFFFFF"/>
                  </a:highlight>
                  <a:latin typeface="微软雅黑"/>
                  <a:ea typeface="微软雅黑"/>
                </a:rPr>
                <a:t>曲线</a:t>
              </a:r>
              <a:endParaRPr lang="zh-CN" altLang="zh-CN" sz="2400" dirty="0">
                <a:solidFill>
                  <a:srgbClr val="374151"/>
                </a:solidFill>
                <a:highlight>
                  <a:srgbClr val="FFFFFF"/>
                </a:highlight>
                <a:latin typeface="微软雅黑"/>
                <a:ea typeface="微软雅黑"/>
              </a:endParaRPr>
            </a:p>
            <a:p>
              <a:pPr marL="635508" lvl="0" indent="-285750" algn="l" defTabSz="914400">
                <a:lnSpc>
                  <a:spcPct val="100000"/>
                </a:lnSpc>
                <a:buFont typeface="Arial" charset="0"/>
                <a:buChar char="•"/>
              </a:pPr>
              <a:r>
                <a:rPr lang="zh-CN" altLang="en-US" sz="2400" dirty="0">
                  <a:solidFill>
                    <a:srgbClr val="374151"/>
                  </a:solidFill>
                  <a:highlight>
                    <a:srgbClr val="FFFFFF"/>
                  </a:highlight>
                  <a:latin typeface="微软雅黑"/>
                  <a:ea typeface="微软雅黑"/>
                </a:rPr>
                <a:t>声纹</a:t>
              </a:r>
              <a:r>
                <a:rPr lang="zh-CN" altLang="zh-CN" sz="2400" b="0" i="0" strike="noStrike" spc="0" dirty="0">
                  <a:solidFill>
                    <a:srgbClr val="374151"/>
                  </a:solidFill>
                  <a:highlight>
                    <a:srgbClr val="FFFFFF"/>
                  </a:highlight>
                  <a:latin typeface="微软雅黑"/>
                  <a:ea typeface="微软雅黑"/>
                </a:rPr>
                <a:t>识别演示系统</a:t>
              </a:r>
            </a:p>
            <a:p>
              <a:pPr marL="349758" lvl="0" indent="0" algn="l" defTabSz="914400">
                <a:lnSpc>
                  <a:spcPct val="100000"/>
                </a:lnSpc>
              </a:pPr>
              <a:endParaRPr lang="zh-CN" altLang="zh-CN" sz="2400" b="0" i="0" strike="noStrike" spc="0" dirty="0">
                <a:solidFill>
                  <a:srgbClr val="374151"/>
                </a:solidFill>
                <a:highlight>
                  <a:srgbClr val="FFFFFF"/>
                </a:highlight>
                <a:latin typeface="微软雅黑"/>
                <a:ea typeface="微软雅黑"/>
              </a:endParaRPr>
            </a:p>
            <a:p>
              <a:pPr marL="635508" lvl="0" indent="-285750" algn="l" defTabSz="914400">
                <a:lnSpc>
                  <a:spcPct val="100000"/>
                </a:lnSpc>
                <a:buFont typeface="Arial" charset="0"/>
                <a:buChar char="•"/>
              </a:pPr>
              <a:endParaRPr lang="en-US" altLang="en-US" sz="1800" b="0" i="0" strike="noStrike" spc="0" dirty="0">
                <a:solidFill>
                  <a:srgbClr val="374151"/>
                </a:solidFill>
                <a:highlight>
                  <a:srgbClr val="FFFFFF"/>
                </a:highlight>
                <a:latin typeface="Söhne"/>
                <a:ea typeface="Söhne"/>
              </a:endParaRPr>
            </a:p>
          </p:txBody>
        </p:sp>
      </p:grpSp>
      <p:pic>
        <p:nvPicPr>
          <p:cNvPr id="2" name="图片 1">
            <a:extLst>
              <a:ext uri="{FF2B5EF4-FFF2-40B4-BE49-F238E27FC236}">
                <a16:creationId xmlns:a16="http://schemas.microsoft.com/office/drawing/2014/main" id="{E21613B3-E2A2-38CE-40EF-ECFAC211DB0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2243" y="146385"/>
            <a:ext cx="3461810" cy="48643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1000"/>
                                        <p:tgtEl>
                                          <p:spTgt spid="44"/>
                                        </p:tgtEl>
                                      </p:cBhvr>
                                    </p:animEffect>
                                    <p:anim calcmode="lin" valueType="num">
                                      <p:cBhvr>
                                        <p:cTn id="8" dur="1000"/>
                                        <p:tgtEl>
                                          <p:spTgt spid="44"/>
                                        </p:tgtEl>
                                        <p:attrNameLst>
                                          <p:attrName>ppt_x</p:attrName>
                                        </p:attrNameLst>
                                      </p:cBhvr>
                                      <p:tavLst>
                                        <p:tav tm="0">
                                          <p:val>
                                            <p:strVal val="ppt_x"/>
                                          </p:val>
                                        </p:tav>
                                        <p:tav tm="100000">
                                          <p:val>
                                            <p:strVal val="ppt_x"/>
                                          </p:val>
                                        </p:tav>
                                      </p:tavLst>
                                    </p:anim>
                                    <p:anim calcmode="lin" valueType="num">
                                      <p:cBhvr>
                                        <p:cTn id="9" dur="1000"/>
                                        <p:tgtEl>
                                          <p:spTgt spid="4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43"/>
                                        </p:tgtEl>
                                        <p:attrNameLst>
                                          <p:attrName>style.visibility</p:attrName>
                                        </p:attrNameLst>
                                      </p:cBhvr>
                                      <p:to>
                                        <p:strVal val="visible"/>
                                      </p:to>
                                    </p:set>
                                    <p:animEffect transition="in" filter="fade">
                                      <p:cBhvr>
                                        <p:cTn id="13" dur="1000"/>
                                        <p:tgtEl>
                                          <p:spTgt spid="43"/>
                                        </p:tgtEl>
                                      </p:cBhvr>
                                    </p:animEffect>
                                    <p:anim calcmode="lin" valueType="num">
                                      <p:cBhvr>
                                        <p:cTn id="14" dur="1000"/>
                                        <p:tgtEl>
                                          <p:spTgt spid="43"/>
                                        </p:tgtEl>
                                        <p:attrNameLst>
                                          <p:attrName>ppt_x</p:attrName>
                                        </p:attrNameLst>
                                      </p:cBhvr>
                                      <p:tavLst>
                                        <p:tav tm="0">
                                          <p:val>
                                            <p:strVal val="ppt_x"/>
                                          </p:val>
                                        </p:tav>
                                        <p:tav tm="100000">
                                          <p:val>
                                            <p:strVal val="ppt_x"/>
                                          </p:val>
                                        </p:tav>
                                      </p:tavLst>
                                    </p:anim>
                                    <p:anim calcmode="lin" valueType="num">
                                      <p:cBhvr>
                                        <p:cTn id="15" dur="1000"/>
                                        <p:tgtEl>
                                          <p:spTgt spid="43"/>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47"/>
                                        </p:tgtEl>
                                        <p:attrNameLst>
                                          <p:attrName>style.visibility</p:attrName>
                                        </p:attrNameLst>
                                      </p:cBhvr>
                                      <p:to>
                                        <p:strVal val="visible"/>
                                      </p:to>
                                    </p:set>
                                    <p:animEffect transition="in" filter="fade">
                                      <p:cBhvr>
                                        <p:cTn id="19" dur="1000"/>
                                        <p:tgtEl>
                                          <p:spTgt spid="47"/>
                                        </p:tgtEl>
                                      </p:cBhvr>
                                    </p:animEffect>
                                    <p:anim calcmode="lin" valueType="num">
                                      <p:cBhvr>
                                        <p:cTn id="20" dur="1000"/>
                                        <p:tgtEl>
                                          <p:spTgt spid="47"/>
                                        </p:tgtEl>
                                        <p:attrNameLst>
                                          <p:attrName>ppt_x</p:attrName>
                                        </p:attrNameLst>
                                      </p:cBhvr>
                                      <p:tavLst>
                                        <p:tav tm="0">
                                          <p:val>
                                            <p:strVal val="ppt_x"/>
                                          </p:val>
                                        </p:tav>
                                        <p:tav tm="100000">
                                          <p:val>
                                            <p:strVal val="ppt_x"/>
                                          </p:val>
                                        </p:tav>
                                      </p:tavLst>
                                    </p:anim>
                                    <p:anim calcmode="lin" valueType="num">
                                      <p:cBhvr>
                                        <p:cTn id="21" dur="1000"/>
                                        <p:tgtEl>
                                          <p:spTgt spid="4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rotWithShape="1">
          <a:blip r:embed="rId3"/>
          <a:tile tx="0" ty="0" sx="100000" sy="100000" flip="none" algn="tl"/>
        </a:blipFill>
        <a:effectLst/>
      </p:bgPr>
    </p:bg>
    <p:spTree>
      <p:nvGrpSpPr>
        <p:cNvPr id="1" name=""/>
        <p:cNvGrpSpPr/>
        <p:nvPr/>
      </p:nvGrpSpPr>
      <p:grpSpPr>
        <a:xfrm>
          <a:off x="0" y="0"/>
          <a:ext cx="0" cy="0"/>
          <a:chOff x="0" y="0"/>
          <a:chExt cx="0" cy="0"/>
        </a:xfrm>
      </p:grpSpPr>
      <p:sp>
        <p:nvSpPr>
          <p:cNvPr id="13" name="矩形 12"/>
          <p:cNvSpPr/>
          <p:nvPr/>
        </p:nvSpPr>
        <p:spPr>
          <a:xfrm>
            <a:off x="714024" y="3193442"/>
            <a:ext cx="10764078" cy="3414091"/>
          </a:xfrm>
          <a:prstGeom prst="rect">
            <a:avLst/>
          </a:prstGeom>
          <a:solidFill>
            <a:srgbClr val="E9E9E9"/>
          </a:solidFill>
          <a:ln w="28575">
            <a:solidFill>
              <a:srgbClr val="5C5C5C"/>
            </a:solidFill>
            <a:prstDash val="lgDashDot"/>
            <a:miter/>
          </a:ln>
        </p:spPr>
        <p:txBody>
          <a:bodyPr anchor="ctr"/>
          <a:lstStyle/>
          <a:p>
            <a:pPr algn="ctr"/>
            <a:endParaRPr/>
          </a:p>
        </p:txBody>
      </p:sp>
      <p:sp>
        <p:nvSpPr>
          <p:cNvPr id="12" name="箭头: V 形 11"/>
          <p:cNvSpPr/>
          <p:nvPr/>
        </p:nvSpPr>
        <p:spPr>
          <a:xfrm>
            <a:off x="-352262" y="975361"/>
            <a:ext cx="2707803" cy="546997"/>
          </a:xfrm>
          <a:prstGeom prst="chevron">
            <a:avLst/>
          </a:prstGeom>
          <a:solidFill>
            <a:srgbClr val="008CFB"/>
          </a:solidFill>
          <a:ln w="12700">
            <a:solidFill>
              <a:srgbClr val="00501F"/>
            </a:solidFill>
            <a:prstDash val="solid"/>
            <a:miter/>
          </a:ln>
          <a:effectLst>
            <a:outerShdw blurRad="50800" dist="38100" dir="2700000" algn="tl" rotWithShape="0">
              <a:srgbClr val="000000">
                <a:alpha val="40000"/>
              </a:srgbClr>
            </a:outerShdw>
          </a:effectLst>
        </p:spPr>
        <p:txBody>
          <a:bodyPr anchor="ctr"/>
          <a:lstStyle>
            <a:lvl1pPr marL="0" lvl="0" algn="l" defTabSz="914400">
              <a:defRPr sz="1800" kern="1200">
                <a:solidFill>
                  <a:schemeClr val="tx1"/>
                </a:solidFill>
                <a:latin typeface="等线"/>
                <a:ea typeface="等线"/>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a:lstStyle>
          <a:p>
            <a:pPr lvl="0" algn="ctr"/>
            <a:r>
              <a:rPr lang="en-US" altLang="en-US" sz="2400" b="1">
                <a:solidFill>
                  <a:srgbClr val="FFFFFF"/>
                </a:solidFill>
                <a:latin typeface="微软雅黑"/>
                <a:ea typeface="微软雅黑"/>
              </a:rPr>
              <a:t>3.1 </a:t>
            </a:r>
            <a:r>
              <a:rPr lang="zh-CN" altLang="zh-CN" sz="2400" b="1">
                <a:solidFill>
                  <a:srgbClr val="FFFFFF"/>
                </a:solidFill>
                <a:latin typeface="微软雅黑"/>
                <a:ea typeface="微软雅黑"/>
              </a:rPr>
              <a:t>项目亮点</a:t>
            </a:r>
          </a:p>
        </p:txBody>
      </p:sp>
      <p:sp>
        <p:nvSpPr>
          <p:cNvPr id="14" name="箭头: V 形 11"/>
          <p:cNvSpPr/>
          <p:nvPr/>
        </p:nvSpPr>
        <p:spPr>
          <a:xfrm>
            <a:off x="2140456" y="975361"/>
            <a:ext cx="1814746" cy="546997"/>
          </a:xfrm>
          <a:prstGeom prst="chevron">
            <a:avLst/>
          </a:prstGeom>
          <a:solidFill>
            <a:srgbClr val="008CFB"/>
          </a:solidFill>
          <a:ln w="12700">
            <a:solidFill>
              <a:srgbClr val="00501F"/>
            </a:solidFill>
            <a:prstDash val="solid"/>
            <a:miter/>
          </a:ln>
          <a:effectLst>
            <a:outerShdw blurRad="50800" dist="38100" dir="2700000" algn="tl" rotWithShape="0">
              <a:srgbClr val="000000">
                <a:alpha val="40000"/>
              </a:srgbClr>
            </a:outerShdw>
          </a:effectLst>
        </p:spPr>
        <p:txBody>
          <a:bodyPr anchor="ctr"/>
          <a:lstStyle>
            <a:lvl1pPr marL="0" lvl="0" algn="l" defTabSz="914400">
              <a:defRPr sz="1800" kern="1200">
                <a:solidFill>
                  <a:schemeClr val="tx1"/>
                </a:solidFill>
                <a:latin typeface="等线"/>
                <a:ea typeface="等线"/>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a:lstStyle>
          <a:p>
            <a:pPr lvl="0" algn="ctr"/>
            <a:r>
              <a:rPr lang="zh-CN" altLang="zh-CN" sz="2400" b="1">
                <a:solidFill>
                  <a:srgbClr val="FFFFFF"/>
                </a:solidFill>
                <a:latin typeface="微软雅黑"/>
                <a:ea typeface="微软雅黑"/>
              </a:rPr>
              <a:t>池化层</a:t>
            </a:r>
          </a:p>
        </p:txBody>
      </p:sp>
      <p:sp>
        <p:nvSpPr>
          <p:cNvPr id="15" name="文本框 14"/>
          <p:cNvSpPr txBox="1"/>
          <p:nvPr/>
        </p:nvSpPr>
        <p:spPr>
          <a:xfrm>
            <a:off x="532306" y="1542155"/>
            <a:ext cx="11309350" cy="1460500"/>
          </a:xfrm>
          <a:prstGeom prst="rect">
            <a:avLst/>
          </a:prstGeom>
          <a:ln w="12700">
            <a:prstDash val="solid"/>
            <a:miter/>
          </a:ln>
        </p:spPr>
        <p:txBody>
          <a:bodyPr>
            <a:spAutoFit/>
          </a:bodyPr>
          <a:lstStyle/>
          <a:p>
            <a:pPr lvl="0"/>
            <a:r>
              <a:rPr lang="en-US" altLang="en-US">
                <a:latin typeface="微软雅黑"/>
                <a:ea typeface="微软雅黑"/>
              </a:rPr>
              <a:t>       ASP</a:t>
            </a:r>
            <a:r>
              <a:rPr lang="zh-CN" altLang="zh-CN">
                <a:latin typeface="微软雅黑"/>
                <a:ea typeface="微软雅黑"/>
              </a:rPr>
              <a:t>（</a:t>
            </a:r>
            <a:r>
              <a:rPr lang="en-US" altLang="en-US">
                <a:latin typeface="微软雅黑"/>
                <a:ea typeface="微软雅黑"/>
              </a:rPr>
              <a:t>Attentive Statistics Pooling</a:t>
            </a:r>
            <a:r>
              <a:rPr lang="zh-CN" altLang="zh-CN">
                <a:latin typeface="微软雅黑"/>
                <a:ea typeface="微软雅黑"/>
              </a:rPr>
              <a:t>）是一种基于注意力机制的统计池化方法，它能够计算由注意力模型缩放后的帧级特征的加权均值和加权标准差。这种方法能够提高模型对关键信息的选择能力，减少噪声和冗余信息的影响。</a:t>
            </a:r>
          </a:p>
          <a:p>
            <a:pPr lvl="0"/>
            <a:r>
              <a:rPr lang="en-US" altLang="en-US">
                <a:latin typeface="微软雅黑"/>
                <a:ea typeface="微软雅黑"/>
              </a:rPr>
              <a:t>       </a:t>
            </a:r>
            <a:r>
              <a:rPr lang="zh-CN" altLang="zh-CN">
                <a:latin typeface="微软雅黑"/>
                <a:ea typeface="微软雅黑"/>
              </a:rPr>
              <a:t>为了进一步提高语音序列建模的性能，我们将多头注意力机制（</a:t>
            </a:r>
            <a:r>
              <a:rPr lang="en-US" altLang="en-US">
                <a:latin typeface="微软雅黑"/>
                <a:ea typeface="微软雅黑"/>
              </a:rPr>
              <a:t>Multi-Head Attention</a:t>
            </a:r>
            <a:r>
              <a:rPr lang="zh-CN" altLang="zh-CN">
                <a:latin typeface="微软雅黑"/>
                <a:ea typeface="微软雅黑"/>
              </a:rPr>
              <a:t>）与</a:t>
            </a:r>
            <a:r>
              <a:rPr lang="en-US" altLang="en-US">
                <a:latin typeface="微软雅黑"/>
                <a:ea typeface="微软雅黑"/>
              </a:rPr>
              <a:t>ASP</a:t>
            </a:r>
            <a:r>
              <a:rPr lang="zh-CN" altLang="zh-CN">
                <a:latin typeface="微软雅黑"/>
                <a:ea typeface="微软雅黑"/>
              </a:rPr>
              <a:t>相结合。通过这种方案，我们能够更好地捕获语音序列中的多层级信息，从而提高模型的泛化能力。</a:t>
            </a:r>
          </a:p>
        </p:txBody>
      </p:sp>
      <p:cxnSp>
        <p:nvCxnSpPr>
          <p:cNvPr id="16" name="直接箭头连接符 15"/>
          <p:cNvCxnSpPr/>
          <p:nvPr/>
        </p:nvCxnSpPr>
        <p:spPr>
          <a:xfrm>
            <a:off x="4992820" y="4848308"/>
            <a:ext cx="1997988" cy="14909"/>
          </a:xfrm>
          <a:prstGeom prst="straightConnector1">
            <a:avLst/>
          </a:prstGeom>
          <a:noFill/>
          <a:ln w="38100">
            <a:solidFill>
              <a:srgbClr val="000000"/>
            </a:solidFill>
            <a:prstDash val="sysDot"/>
            <a:headEnd w="med" len="med"/>
            <a:tailEnd type="stealth" w="med" len="med"/>
          </a:ln>
        </p:spPr>
      </p:cxnSp>
      <p:sp>
        <p:nvSpPr>
          <p:cNvPr id="17" name="文本框 16"/>
          <p:cNvSpPr txBox="1"/>
          <p:nvPr/>
        </p:nvSpPr>
        <p:spPr>
          <a:xfrm>
            <a:off x="5204414" y="3441428"/>
            <a:ext cx="1574800" cy="368300"/>
          </a:xfrm>
          <a:prstGeom prst="rect">
            <a:avLst/>
          </a:prstGeom>
          <a:ln w="12700">
            <a:prstDash val="solid"/>
            <a:miter/>
          </a:ln>
        </p:spPr>
        <p:txBody>
          <a:bodyPr>
            <a:spAutoFit/>
          </a:bodyPr>
          <a:lstStyle/>
          <a:p>
            <a:pPr lvl="0"/>
            <a:r>
              <a:rPr lang="zh-CN" altLang="zh-CN" b="1"/>
              <a:t>全局统计平均</a:t>
            </a:r>
          </a:p>
        </p:txBody>
      </p:sp>
      <p:sp>
        <p:nvSpPr>
          <p:cNvPr id="18" name="文本框 17"/>
          <p:cNvSpPr txBox="1"/>
          <p:nvPr/>
        </p:nvSpPr>
        <p:spPr>
          <a:xfrm>
            <a:off x="4880656" y="5890652"/>
            <a:ext cx="2247900" cy="361950"/>
          </a:xfrm>
          <a:prstGeom prst="rect">
            <a:avLst/>
          </a:prstGeom>
          <a:ln w="12700">
            <a:prstDash val="solid"/>
            <a:miter/>
          </a:ln>
        </p:spPr>
        <p:txBody>
          <a:bodyPr>
            <a:spAutoFit/>
          </a:bodyPr>
          <a:lstStyle/>
          <a:p>
            <a:pPr lvl="0"/>
            <a:r>
              <a:rPr lang="zh-CN" altLang="zh-CN" b="1"/>
              <a:t>局部与全局统计平均</a:t>
            </a:r>
          </a:p>
        </p:txBody>
      </p:sp>
      <p:cxnSp>
        <p:nvCxnSpPr>
          <p:cNvPr id="19" name="直接箭头连接符 18"/>
          <p:cNvCxnSpPr>
            <a:stCxn id="17" idx="3"/>
            <a:endCxn id="18" idx="2"/>
          </p:cNvCxnSpPr>
          <p:nvPr/>
        </p:nvCxnSpPr>
        <p:spPr>
          <a:xfrm>
            <a:off x="5991814" y="3809728"/>
            <a:ext cx="11688" cy="2080924"/>
          </a:xfrm>
          <a:prstGeom prst="straightConnector1">
            <a:avLst/>
          </a:prstGeom>
          <a:noFill/>
          <a:ln w="38100">
            <a:solidFill>
              <a:srgbClr val="000000"/>
            </a:solidFill>
            <a:prstDash val="sysDash"/>
            <a:headEnd w="med" len="med"/>
            <a:tailEnd type="stealth" w="med" len="med"/>
          </a:ln>
        </p:spPr>
      </p:cxnSp>
      <p:pic>
        <p:nvPicPr>
          <p:cNvPr id="20" name="图片 19"/>
          <p:cNvPicPr>
            <a:picLocks noChangeAspect="1"/>
          </p:cNvPicPr>
          <p:nvPr/>
        </p:nvPicPr>
        <p:blipFill>
          <a:blip r:embed="rId4"/>
          <a:stretch/>
        </p:blipFill>
        <p:spPr>
          <a:xfrm>
            <a:off x="186314" y="3002656"/>
            <a:ext cx="4580544" cy="3442368"/>
          </a:xfrm>
          <a:prstGeom prst="rect">
            <a:avLst/>
          </a:prstGeom>
        </p:spPr>
      </p:pic>
      <p:sp>
        <p:nvSpPr>
          <p:cNvPr id="21" name="椭圆 20"/>
          <p:cNvSpPr/>
          <p:nvPr/>
        </p:nvSpPr>
        <p:spPr>
          <a:xfrm>
            <a:off x="9580682" y="3688785"/>
            <a:ext cx="1897421" cy="782830"/>
          </a:xfrm>
          <a:prstGeom prst="ellipse">
            <a:avLst/>
          </a:prstGeom>
          <a:solidFill>
            <a:srgbClr val="FFFF00"/>
          </a:solidFill>
          <a:ln w="12700">
            <a:solidFill>
              <a:srgbClr val="5C5C5C"/>
            </a:solidFill>
            <a:prstDash val="solid"/>
            <a:miter/>
          </a:ln>
        </p:spPr>
        <p:txBody>
          <a:bodyPr anchor="ctr"/>
          <a:lstStyle/>
          <a:p>
            <a:pPr algn="ctr"/>
            <a:endParaRPr/>
          </a:p>
        </p:txBody>
      </p:sp>
      <p:pic>
        <p:nvPicPr>
          <p:cNvPr id="22" name="图片 21"/>
          <p:cNvPicPr>
            <a:picLocks noChangeAspect="1"/>
          </p:cNvPicPr>
          <p:nvPr/>
        </p:nvPicPr>
        <p:blipFill>
          <a:blip r:embed="rId5"/>
          <a:stretch/>
        </p:blipFill>
        <p:spPr>
          <a:xfrm>
            <a:off x="7437957" y="3067074"/>
            <a:ext cx="3984464" cy="3377950"/>
          </a:xfrm>
          <a:prstGeom prst="rect">
            <a:avLst/>
          </a:prstGeom>
        </p:spPr>
      </p:pic>
      <p:sp>
        <p:nvSpPr>
          <p:cNvPr id="23" name="矩形 8"/>
          <p:cNvSpPr/>
          <p:nvPr/>
        </p:nvSpPr>
        <p:spPr>
          <a:xfrm flipH="1">
            <a:off x="3708509" y="-9654"/>
            <a:ext cx="2116703" cy="822404"/>
          </a:xfrm>
          <a:prstGeom prst="rect">
            <a:avLst/>
          </a:prstGeom>
          <a:solidFill>
            <a:srgbClr val="F2F2F2"/>
          </a:solidFill>
          <a:ln>
            <a:noFill/>
          </a:ln>
          <a:effectLst>
            <a:outerShdw blurRad="228600" dist="50800" dir="5400000" algn="t" rotWithShape="0">
              <a:srgbClr val="000000">
                <a:alpha val="29000"/>
              </a:srgbClr>
            </a:outerShdw>
          </a:effectLst>
        </p:spPr>
        <p:txBody>
          <a:bodyPr vert="horz" anchor="ctr"/>
          <a:lstStyle/>
          <a:p>
            <a:pPr marL="0" lvl="0" indent="0" algn="ctr" defTabSz="914400">
              <a:lnSpc>
                <a:spcPct val="100000"/>
              </a:lnSpc>
              <a:buNone/>
            </a:pPr>
            <a:r>
              <a:rPr lang="zh-CN" altLang="zh-CN" sz="2000" b="1" i="0" strike="noStrike" spc="0">
                <a:solidFill>
                  <a:srgbClr val="808080"/>
                </a:solidFill>
                <a:latin typeface="微软雅黑"/>
                <a:ea typeface="微软雅黑"/>
              </a:rPr>
              <a:t>项目背景</a:t>
            </a:r>
          </a:p>
        </p:txBody>
      </p:sp>
      <p:sp>
        <p:nvSpPr>
          <p:cNvPr id="24" name="矩形 4"/>
          <p:cNvSpPr/>
          <p:nvPr/>
        </p:nvSpPr>
        <p:spPr>
          <a:xfrm>
            <a:off x="5825212" y="-9654"/>
            <a:ext cx="2116703" cy="822404"/>
          </a:xfrm>
          <a:prstGeom prst="rect">
            <a:avLst/>
          </a:prstGeom>
          <a:solidFill>
            <a:srgbClr val="F2F2F2"/>
          </a:solidFill>
          <a:ln>
            <a:noFill/>
          </a:ln>
          <a:effectLst>
            <a:outerShdw blurRad="228600" dist="50800" dir="5400000" algn="t" rotWithShape="0">
              <a:srgbClr val="000000">
                <a:alpha val="29000"/>
              </a:srgbClr>
            </a:outerShdw>
          </a:effectLst>
        </p:spPr>
        <p:txBody>
          <a:bodyPr anchor="ctr"/>
          <a:lstStyle/>
          <a:p>
            <a:pPr algn="ctr"/>
            <a:r>
              <a:rPr lang="zh-CN" altLang="en-US" sz="2000" b="1">
                <a:solidFill>
                  <a:schemeClr val="bg1">
                    <a:lumMod val="50000"/>
                  </a:schemeClr>
                </a:solidFill>
                <a:latin typeface="微软雅黑"/>
                <a:ea typeface="微软雅黑"/>
              </a:rPr>
              <a:t>项目方案</a:t>
            </a:r>
          </a:p>
        </p:txBody>
      </p:sp>
      <p:sp>
        <p:nvSpPr>
          <p:cNvPr id="25" name="矩形 4"/>
          <p:cNvSpPr/>
          <p:nvPr/>
        </p:nvSpPr>
        <p:spPr>
          <a:xfrm>
            <a:off x="7904480" y="-1"/>
            <a:ext cx="2029515" cy="812751"/>
          </a:xfrm>
          <a:prstGeom prst="rect">
            <a:avLst/>
          </a:prstGeom>
          <a:solidFill>
            <a:srgbClr val="008CFB"/>
          </a:solidFill>
          <a:ln>
            <a:noFill/>
          </a:ln>
          <a:effectLst>
            <a:outerShdw blurRad="228600" dist="50800" dir="5400000" algn="t" rotWithShape="0">
              <a:srgbClr val="000000">
                <a:alpha val="29000"/>
              </a:srgbClr>
            </a:outerShdw>
          </a:effectLst>
        </p:spPr>
        <p:txBody>
          <a:bodyPr anchor="ctr"/>
          <a:lstStyle/>
          <a:p>
            <a:pPr algn="ctr"/>
            <a:r>
              <a:rPr lang="zh-CN" altLang="en-US" sz="2000" b="1">
                <a:solidFill>
                  <a:schemeClr val="bg1"/>
                </a:solidFill>
                <a:latin typeface="微软雅黑"/>
                <a:ea typeface="微软雅黑"/>
              </a:rPr>
              <a:t>总结展望</a:t>
            </a:r>
          </a:p>
        </p:txBody>
      </p:sp>
      <p:sp>
        <p:nvSpPr>
          <p:cNvPr id="26" name="矩形 4"/>
          <p:cNvSpPr/>
          <p:nvPr/>
        </p:nvSpPr>
        <p:spPr>
          <a:xfrm>
            <a:off x="9933993" y="10954"/>
            <a:ext cx="2258007" cy="808508"/>
          </a:xfrm>
          <a:prstGeom prst="rect">
            <a:avLst/>
          </a:prstGeom>
          <a:solidFill>
            <a:schemeClr val="bg1">
              <a:lumMod val="95000"/>
            </a:schemeClr>
          </a:solidFill>
          <a:ln>
            <a:noFill/>
          </a:ln>
          <a:effectLst>
            <a:outerShdw blurRad="228600" dist="50800" dir="5400000" algn="t" rotWithShape="0">
              <a:srgbClr val="000000">
                <a:alpha val="29000"/>
              </a:srgbClr>
            </a:outerShdw>
          </a:effectLst>
        </p:spPr>
        <p:txBody>
          <a:bodyPr anchor="ctr"/>
          <a:lstStyle/>
          <a:p>
            <a:pPr algn="ctr"/>
            <a:r>
              <a:rPr lang="zh-CN" altLang="en-US" sz="2000" b="1">
                <a:solidFill>
                  <a:schemeClr val="bg1">
                    <a:lumMod val="50000"/>
                  </a:schemeClr>
                </a:solidFill>
                <a:latin typeface="微软雅黑"/>
                <a:ea typeface="微软雅黑"/>
              </a:rPr>
              <a:t>团队介绍</a:t>
            </a:r>
          </a:p>
        </p:txBody>
      </p:sp>
      <p:pic>
        <p:nvPicPr>
          <p:cNvPr id="27" name="图片 26"/>
          <p:cNvPicPr>
            <a:picLocks noChangeAspect="1"/>
          </p:cNvPicPr>
          <p:nvPr/>
        </p:nvPicPr>
        <p:blipFill>
          <a:blip r:embed="rId6"/>
          <a:stretch/>
        </p:blipFill>
        <p:spPr>
          <a:xfrm>
            <a:off x="780333" y="1628766"/>
            <a:ext cx="10631462" cy="4902868"/>
          </a:xfrm>
          <a:prstGeom prst="rect">
            <a:avLst/>
          </a:prstGeom>
        </p:spPr>
      </p:pic>
      <p:pic>
        <p:nvPicPr>
          <p:cNvPr id="2" name="图片 1">
            <a:extLst>
              <a:ext uri="{FF2B5EF4-FFF2-40B4-BE49-F238E27FC236}">
                <a16:creationId xmlns:a16="http://schemas.microsoft.com/office/drawing/2014/main" id="{64517271-2E6A-FE63-07CE-13AA91AD88E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2243" y="146385"/>
            <a:ext cx="3461810" cy="48643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5"/>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13"/>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0"/>
                                          </p:stCondLst>
                                        </p:cTn>
                                        <p:tgtEl>
                                          <p:spTgt spid="20"/>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17"/>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19"/>
                                        </p:tgtEl>
                                        <p:attrNameLst>
                                          <p:attrName>style.visibility</p:attrName>
                                        </p:attrNameLst>
                                      </p:cBhvr>
                                      <p:to>
                                        <p:strVal val="hidden"/>
                                      </p:to>
                                    </p:set>
                                  </p:childTnLst>
                                </p:cTn>
                              </p:par>
                              <p:par>
                                <p:cTn id="15" presetID="1" presetClass="exit" presetSubtype="0" fill="hold" nodeType="withEffect">
                                  <p:stCondLst>
                                    <p:cond delay="0"/>
                                  </p:stCondLst>
                                  <p:childTnLst>
                                    <p:set>
                                      <p:cBhvr>
                                        <p:cTn id="16" dur="1" fill="hold">
                                          <p:stCondLst>
                                            <p:cond delay="0"/>
                                          </p:stCondLst>
                                        </p:cTn>
                                        <p:tgtEl>
                                          <p:spTgt spid="16"/>
                                        </p:tgtEl>
                                        <p:attrNameLst>
                                          <p:attrName>style.visibility</p:attrName>
                                        </p:attrNameLst>
                                      </p:cBhvr>
                                      <p:to>
                                        <p:strVal val="hidden"/>
                                      </p:to>
                                    </p:set>
                                  </p:childTnLst>
                                </p:cTn>
                              </p:par>
                              <p:par>
                                <p:cTn id="17" presetID="1" presetClass="exit" presetSubtype="0" fill="hold" nodeType="withEffect">
                                  <p:stCondLst>
                                    <p:cond delay="0"/>
                                  </p:stCondLst>
                                  <p:childTnLst>
                                    <p:set>
                                      <p:cBhvr>
                                        <p:cTn id="18" dur="1" fill="hold">
                                          <p:stCondLst>
                                            <p:cond delay="0"/>
                                          </p:stCondLst>
                                        </p:cTn>
                                        <p:tgtEl>
                                          <p:spTgt spid="18"/>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22"/>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0"/>
                                          </p:stCondLst>
                                        </p:cTn>
                                        <p:tgtEl>
                                          <p:spTgt spid="21"/>
                                        </p:tgtEl>
                                        <p:attrNameLst>
                                          <p:attrName>style.visibility</p:attrName>
                                        </p:attrNameLst>
                                      </p:cBhvr>
                                      <p:to>
                                        <p:strVal val="hidden"/>
                                      </p:to>
                                    </p:set>
                                  </p:childTnLst>
                                </p:cTn>
                              </p:par>
                            </p:childTnLst>
                          </p:cTn>
                        </p:par>
                        <p:par>
                          <p:cTn id="23" fill="hold">
                            <p:stCondLst>
                              <p:cond delay="0"/>
                            </p:stCondLst>
                            <p:childTnLst>
                              <p:par>
                                <p:cTn id="24" presetID="10" presetClass="entr" presetSubtype="0" fill="hold" nodeType="afterEffect">
                                  <p:stCondLst>
                                    <p:cond delay="0"/>
                                  </p:stCondLst>
                                  <p:childTnLst>
                                    <p:set>
                                      <p:cBhvr>
                                        <p:cTn id="25" dur="1" fill="hold">
                                          <p:stCondLst>
                                            <p:cond delay="0"/>
                                          </p:stCondLst>
                                        </p:cTn>
                                        <p:tgtEl>
                                          <p:spTgt spid="27"/>
                                        </p:tgtEl>
                                        <p:attrNameLst>
                                          <p:attrName>style.visibility</p:attrName>
                                        </p:attrNameLst>
                                      </p:cBhvr>
                                      <p:to>
                                        <p:strVal val="visible"/>
                                      </p:to>
                                    </p:set>
                                    <p:animEffect transition="in" filter="fade">
                                      <p:cBhvr>
                                        <p:cTn id="26"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47" name="任意多边形: 形状 46">
            <a:extLst>
              <a:ext uri="{FF2B5EF4-FFF2-40B4-BE49-F238E27FC236}">
                <a16:creationId xmlns:a16="http://schemas.microsoft.com/office/drawing/2014/main" id="{8605452E-701E-445B-9937-C87A8CA6EDD4}"/>
              </a:ext>
            </a:extLst>
          </p:cNvPr>
          <p:cNvSpPr/>
          <p:nvPr/>
        </p:nvSpPr>
        <p:spPr>
          <a:xfrm>
            <a:off x="0" y="74"/>
            <a:ext cx="12192000" cy="2917159"/>
          </a:xfrm>
          <a:custGeom>
            <a:avLst/>
            <a:gdLst>
              <a:gd name="connsiteX0" fmla="*/ 0 w 12192000"/>
              <a:gd name="connsiteY0" fmla="*/ 0 h 2917159"/>
              <a:gd name="connsiteX1" fmla="*/ 12192000 w 12192000"/>
              <a:gd name="connsiteY1" fmla="*/ 0 h 2917159"/>
              <a:gd name="connsiteX2" fmla="*/ 12192000 w 12192000"/>
              <a:gd name="connsiteY2" fmla="*/ 1801860 h 2917159"/>
              <a:gd name="connsiteX3" fmla="*/ 12139039 w 12192000"/>
              <a:gd name="connsiteY3" fmla="*/ 1834941 h 2917159"/>
              <a:gd name="connsiteX4" fmla="*/ 6096000 w 12192000"/>
              <a:gd name="connsiteY4" fmla="*/ 2917159 h 2917159"/>
              <a:gd name="connsiteX5" fmla="*/ 52962 w 12192000"/>
              <a:gd name="connsiteY5" fmla="*/ 1834941 h 2917159"/>
              <a:gd name="connsiteX6" fmla="*/ 0 w 12192000"/>
              <a:gd name="connsiteY6" fmla="*/ 1801860 h 2917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2917159">
                <a:moveTo>
                  <a:pt x="0" y="0"/>
                </a:moveTo>
                <a:lnTo>
                  <a:pt x="12192000" y="0"/>
                </a:lnTo>
                <a:lnTo>
                  <a:pt x="12192000" y="1801860"/>
                </a:lnTo>
                <a:lnTo>
                  <a:pt x="12139039" y="1834941"/>
                </a:lnTo>
                <a:cubicBezTo>
                  <a:pt x="10975252" y="2479559"/>
                  <a:pt x="8705465" y="2917159"/>
                  <a:pt x="6096000" y="2917159"/>
                </a:cubicBezTo>
                <a:cubicBezTo>
                  <a:pt x="3486536" y="2917159"/>
                  <a:pt x="1216748" y="2479559"/>
                  <a:pt x="52962" y="1834941"/>
                </a:cubicBezTo>
                <a:lnTo>
                  <a:pt x="0" y="1801860"/>
                </a:lnTo>
                <a:close/>
              </a:path>
            </a:pathLst>
          </a:custGeom>
          <a:gradFill flip="none" rotWithShape="1">
            <a:gsLst>
              <a:gs pos="0">
                <a:srgbClr val="2E3AFF"/>
              </a:gs>
              <a:gs pos="100000">
                <a:srgbClr val="008CFB"/>
              </a:gs>
            </a:gsLst>
            <a:lin ang="2700000" scaled="1"/>
          </a:gradFill>
          <a:ln>
            <a:noFill/>
          </a:ln>
        </p:spPr>
        <p:txBody>
          <a:bodyPr wrap="square" anchor="ctr"/>
          <a:lstStyle/>
          <a:p>
            <a:pPr algn="ctr"/>
            <a:endParaRPr lang="zh-CN" altLang="en-US">
              <a:solidFill>
                <a:schemeClr val="lt1"/>
              </a:solidFill>
            </a:endParaRPr>
          </a:p>
        </p:txBody>
      </p:sp>
      <p:sp>
        <p:nvSpPr>
          <p:cNvPr id="19" name="矩形: 圆角 18">
            <a:extLst>
              <a:ext uri="{FF2B5EF4-FFF2-40B4-BE49-F238E27FC236}">
                <a16:creationId xmlns:a16="http://schemas.microsoft.com/office/drawing/2014/main" id="{55B3F28B-7789-4F47-B03F-C383EA729C15}"/>
              </a:ext>
            </a:extLst>
          </p:cNvPr>
          <p:cNvSpPr/>
          <p:nvPr/>
        </p:nvSpPr>
        <p:spPr>
          <a:xfrm>
            <a:off x="596962" y="497152"/>
            <a:ext cx="10998076" cy="5852159"/>
          </a:xfrm>
          <a:prstGeom prst="roundRect">
            <a:avLst>
              <a:gd name="adj" fmla="val 3428"/>
            </a:avLst>
          </a:prstGeom>
          <a:solidFill>
            <a:schemeClr val="bg1"/>
          </a:solidFill>
          <a:ln>
            <a:noFill/>
          </a:ln>
          <a:effectLst>
            <a:outerShdw blurRad="317500" sx="102000" sy="102000" algn="ctr" rotWithShape="0">
              <a:schemeClr val="tx1">
                <a:lumMod val="95000"/>
                <a:lumOff val="5000"/>
                <a:alpha val="15000"/>
              </a:schemeClr>
            </a:outerShdw>
          </a:effectLst>
        </p:spPr>
        <p:txBody>
          <a:bodyPr anchor="ctr"/>
          <a:lstStyle/>
          <a:p>
            <a:pPr algn="ctr"/>
            <a:endParaRPr lang="zh-CN" altLang="en-US">
              <a:solidFill>
                <a:schemeClr val="lt1"/>
              </a:solidFill>
            </a:endParaRPr>
          </a:p>
        </p:txBody>
      </p:sp>
      <p:sp>
        <p:nvSpPr>
          <p:cNvPr id="32" name="椭圆 31">
            <a:extLst>
              <a:ext uri="{FF2B5EF4-FFF2-40B4-BE49-F238E27FC236}">
                <a16:creationId xmlns:a16="http://schemas.microsoft.com/office/drawing/2014/main" id="{1FF5B044-E1D4-402D-BF9E-5A0F593B2D13}"/>
              </a:ext>
            </a:extLst>
          </p:cNvPr>
          <p:cNvSpPr/>
          <p:nvPr/>
        </p:nvSpPr>
        <p:spPr>
          <a:xfrm>
            <a:off x="11008646" y="5275943"/>
            <a:ext cx="776607" cy="776607"/>
          </a:xfrm>
          <a:prstGeom prst="ellipse">
            <a:avLst/>
          </a:prstGeom>
          <a:gradFill flip="none" rotWithShape="1">
            <a:gsLst>
              <a:gs pos="0">
                <a:srgbClr val="2E3AFF">
                  <a:alpha val="20000"/>
                </a:srgbClr>
              </a:gs>
              <a:gs pos="100000">
                <a:srgbClr val="008CFB">
                  <a:alpha val="5000"/>
                </a:srgbClr>
              </a:gs>
            </a:gsLst>
            <a:lin ang="2700000" scaled="1"/>
          </a:gradFill>
          <a:ln>
            <a:noFill/>
          </a:ln>
        </p:spPr>
        <p:txBody>
          <a:bodyPr anchor="ctr"/>
          <a:lstStyle/>
          <a:p>
            <a:pPr algn="ctr"/>
            <a:endParaRPr lang="zh-CN" altLang="en-US">
              <a:solidFill>
                <a:schemeClr val="lt1"/>
              </a:solidFill>
            </a:endParaRPr>
          </a:p>
        </p:txBody>
      </p:sp>
      <p:sp>
        <p:nvSpPr>
          <p:cNvPr id="70" name="任意多边形: 形状 69">
            <a:extLst>
              <a:ext uri="{FF2B5EF4-FFF2-40B4-BE49-F238E27FC236}">
                <a16:creationId xmlns:a16="http://schemas.microsoft.com/office/drawing/2014/main" id="{C5F6E3A6-91E3-4D9E-86F6-C6FDE68F502E}"/>
              </a:ext>
            </a:extLst>
          </p:cNvPr>
          <p:cNvSpPr/>
          <p:nvPr/>
        </p:nvSpPr>
        <p:spPr>
          <a:xfrm>
            <a:off x="-76495" y="5750002"/>
            <a:ext cx="1729273" cy="1107997"/>
          </a:xfrm>
          <a:custGeom>
            <a:avLst/>
            <a:gdLst>
              <a:gd name="connsiteX0" fmla="*/ 1384070 w 2768140"/>
              <a:gd name="connsiteY0" fmla="*/ 0 h 1773630"/>
              <a:gd name="connsiteX1" fmla="*/ 2768140 w 2768140"/>
              <a:gd name="connsiteY1" fmla="*/ 1384070 h 1773630"/>
              <a:gd name="connsiteX2" fmla="*/ 2740021 w 2768140"/>
              <a:gd name="connsiteY2" fmla="*/ 1663009 h 1773630"/>
              <a:gd name="connsiteX3" fmla="*/ 2711577 w 2768140"/>
              <a:gd name="connsiteY3" fmla="*/ 1773630 h 1773630"/>
              <a:gd name="connsiteX4" fmla="*/ 56563 w 2768140"/>
              <a:gd name="connsiteY4" fmla="*/ 1773630 h 1773630"/>
              <a:gd name="connsiteX5" fmla="*/ 28119 w 2768140"/>
              <a:gd name="connsiteY5" fmla="*/ 1663009 h 1773630"/>
              <a:gd name="connsiteX6" fmla="*/ 0 w 2768140"/>
              <a:gd name="connsiteY6" fmla="*/ 1384070 h 1773630"/>
              <a:gd name="connsiteX7" fmla="*/ 1384070 w 2768140"/>
              <a:gd name="connsiteY7" fmla="*/ 0 h 1773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29273" h="1107997">
                <a:moveTo>
                  <a:pt x="864637" y="0"/>
                </a:moveTo>
                <a:cubicBezTo>
                  <a:pt x="1342162" y="0"/>
                  <a:pt x="1729273" y="387111"/>
                  <a:pt x="1729273" y="864637"/>
                </a:cubicBezTo>
                <a:cubicBezTo>
                  <a:pt x="1729273" y="924327"/>
                  <a:pt x="1723225" y="982605"/>
                  <a:pt x="1711707" y="1038891"/>
                </a:cubicBezTo>
                <a:lnTo>
                  <a:pt x="1693938" y="1107997"/>
                </a:lnTo>
                <a:lnTo>
                  <a:pt x="35335" y="1107997"/>
                </a:lnTo>
                <a:lnTo>
                  <a:pt x="17566" y="1038891"/>
                </a:lnTo>
                <a:cubicBezTo>
                  <a:pt x="6048" y="982605"/>
                  <a:pt x="0" y="924327"/>
                  <a:pt x="0" y="864637"/>
                </a:cubicBezTo>
                <a:cubicBezTo>
                  <a:pt x="0" y="387111"/>
                  <a:pt x="387111" y="0"/>
                  <a:pt x="864637" y="0"/>
                </a:cubicBezTo>
                <a:close/>
              </a:path>
            </a:pathLst>
          </a:custGeom>
          <a:gradFill flip="none" rotWithShape="1">
            <a:gsLst>
              <a:gs pos="0">
                <a:srgbClr val="2E3AFF">
                  <a:alpha val="20000"/>
                </a:srgbClr>
              </a:gs>
              <a:gs pos="100000">
                <a:srgbClr val="008CFB">
                  <a:alpha val="5000"/>
                </a:srgbClr>
              </a:gs>
            </a:gsLst>
            <a:lin ang="2700000" scaled="1"/>
          </a:gradFill>
          <a:ln>
            <a:noFill/>
          </a:ln>
        </p:spPr>
        <p:txBody>
          <a:bodyPr wrap="square" anchor="ctr"/>
          <a:lstStyle/>
          <a:p>
            <a:pPr algn="ctr"/>
            <a:endParaRPr lang="zh-CN" altLang="en-US">
              <a:solidFill>
                <a:schemeClr val="lt1"/>
              </a:solidFill>
            </a:endParaRPr>
          </a:p>
        </p:txBody>
      </p:sp>
      <p:sp>
        <p:nvSpPr>
          <p:cNvPr id="30" name="椭圆 29">
            <a:extLst>
              <a:ext uri="{FF2B5EF4-FFF2-40B4-BE49-F238E27FC236}">
                <a16:creationId xmlns:a16="http://schemas.microsoft.com/office/drawing/2014/main" id="{E580B343-1B8B-4AFB-A693-D1935BAC7DD9}"/>
              </a:ext>
            </a:extLst>
          </p:cNvPr>
          <p:cNvSpPr/>
          <p:nvPr/>
        </p:nvSpPr>
        <p:spPr>
          <a:xfrm>
            <a:off x="10729803" y="5606452"/>
            <a:ext cx="569378" cy="569378"/>
          </a:xfrm>
          <a:prstGeom prst="ellipse">
            <a:avLst/>
          </a:prstGeom>
          <a:gradFill flip="none" rotWithShape="1">
            <a:gsLst>
              <a:gs pos="0">
                <a:srgbClr val="FC5D00"/>
              </a:gs>
              <a:gs pos="100000">
                <a:srgbClr val="FF9149"/>
              </a:gs>
            </a:gsLst>
            <a:lin ang="2700000" scaled="1"/>
          </a:gradFill>
          <a:ln>
            <a:noFill/>
          </a:ln>
          <a:effectLst>
            <a:outerShdw blurRad="152400" dist="50800" dir="2700000" algn="tl" rotWithShape="0">
              <a:srgbClr val="FC5D00">
                <a:alpha val="20000"/>
              </a:srgbClr>
            </a:outerShdw>
          </a:effectLst>
        </p:spPr>
        <p:txBody>
          <a:bodyPr anchor="ctr"/>
          <a:lstStyle/>
          <a:p>
            <a:pPr algn="ctr"/>
            <a:endParaRPr lang="zh-CN" altLang="en-US">
              <a:solidFill>
                <a:schemeClr val="lt1"/>
              </a:solidFill>
            </a:endParaRPr>
          </a:p>
        </p:txBody>
      </p:sp>
      <p:sp>
        <p:nvSpPr>
          <p:cNvPr id="35" name="文本框 34">
            <a:extLst>
              <a:ext uri="{FF2B5EF4-FFF2-40B4-BE49-F238E27FC236}">
                <a16:creationId xmlns:a16="http://schemas.microsoft.com/office/drawing/2014/main" id="{CACC02CB-E3F0-4B52-81C8-6FC5EE84DBED}"/>
              </a:ext>
            </a:extLst>
          </p:cNvPr>
          <p:cNvSpPr txBox="1"/>
          <p:nvPr/>
        </p:nvSpPr>
        <p:spPr>
          <a:xfrm>
            <a:off x="4463717" y="1588236"/>
            <a:ext cx="3264566" cy="1200329"/>
          </a:xfrm>
          <a:prstGeom prst="rect">
            <a:avLst/>
          </a:prstGeom>
          <a:noFill/>
        </p:spPr>
        <p:txBody>
          <a:bodyPr wrap="square">
            <a:spAutoFit/>
          </a:bodyPr>
          <a:lstStyle/>
          <a:p>
            <a:pPr algn="ctr"/>
            <a:r>
              <a:rPr lang="en-US" altLang="zh-CN" sz="7200">
                <a:gradFill>
                  <a:gsLst>
                    <a:gs pos="0">
                      <a:srgbClr val="2E3AFF"/>
                    </a:gs>
                    <a:gs pos="100000">
                      <a:srgbClr val="008CFB"/>
                    </a:gs>
                  </a:gsLst>
                  <a:lin ang="2700000" scaled="1"/>
                </a:gradFill>
                <a:latin typeface="思源宋体 CN Heavy"/>
                <a:ea typeface="思源宋体 CN Heavy"/>
              </a:rPr>
              <a:t>2025</a:t>
            </a:r>
            <a:endParaRPr lang="zh-CN" altLang="en-US" sz="7200">
              <a:gradFill>
                <a:gsLst>
                  <a:gs pos="0">
                    <a:srgbClr val="2E3AFF"/>
                  </a:gs>
                  <a:gs pos="100000">
                    <a:srgbClr val="008CFB"/>
                  </a:gs>
                </a:gsLst>
                <a:lin ang="2700000" scaled="1"/>
              </a:gradFill>
              <a:latin typeface="思源宋体 CN Heavy"/>
              <a:ea typeface="思源宋体 CN Heavy"/>
            </a:endParaRPr>
          </a:p>
        </p:txBody>
      </p:sp>
      <p:sp>
        <p:nvSpPr>
          <p:cNvPr id="52" name="任意多边形: 形状 51">
            <a:extLst>
              <a:ext uri="{FF2B5EF4-FFF2-40B4-BE49-F238E27FC236}">
                <a16:creationId xmlns:a16="http://schemas.microsoft.com/office/drawing/2014/main" id="{26E3A082-EC89-48CC-8D71-1B8D3A1348DC}"/>
              </a:ext>
            </a:extLst>
          </p:cNvPr>
          <p:cNvSpPr/>
          <p:nvPr/>
        </p:nvSpPr>
        <p:spPr>
          <a:xfrm>
            <a:off x="292203" y="267295"/>
            <a:ext cx="699042" cy="932560"/>
          </a:xfrm>
          <a:custGeom>
            <a:avLst/>
            <a:gdLst>
              <a:gd name="connsiteX0" fmla="*/ 1043250 w 1088970"/>
              <a:gd name="connsiteY0" fmla="*/ 1361304 h 1452744"/>
              <a:gd name="connsiteX1" fmla="*/ 1088970 w 1088970"/>
              <a:gd name="connsiteY1" fmla="*/ 1407024 h 1452744"/>
              <a:gd name="connsiteX2" fmla="*/ 1043250 w 1088970"/>
              <a:gd name="connsiteY2" fmla="*/ 1452744 h 1452744"/>
              <a:gd name="connsiteX3" fmla="*/ 997530 w 1088970"/>
              <a:gd name="connsiteY3" fmla="*/ 1407024 h 1452744"/>
              <a:gd name="connsiteX4" fmla="*/ 1043250 w 1088970"/>
              <a:gd name="connsiteY4" fmla="*/ 1361304 h 1452744"/>
              <a:gd name="connsiteX5" fmla="*/ 876995 w 1088970"/>
              <a:gd name="connsiteY5" fmla="*/ 1361304 h 1452744"/>
              <a:gd name="connsiteX6" fmla="*/ 922715 w 1088970"/>
              <a:gd name="connsiteY6" fmla="*/ 1407024 h 1452744"/>
              <a:gd name="connsiteX7" fmla="*/ 876995 w 1088970"/>
              <a:gd name="connsiteY7" fmla="*/ 1452744 h 1452744"/>
              <a:gd name="connsiteX8" fmla="*/ 831275 w 1088970"/>
              <a:gd name="connsiteY8" fmla="*/ 1407024 h 1452744"/>
              <a:gd name="connsiteX9" fmla="*/ 876995 w 1088970"/>
              <a:gd name="connsiteY9" fmla="*/ 1361304 h 1452744"/>
              <a:gd name="connsiteX10" fmla="*/ 710740 w 1088970"/>
              <a:gd name="connsiteY10" fmla="*/ 1361304 h 1452744"/>
              <a:gd name="connsiteX11" fmla="*/ 756460 w 1088970"/>
              <a:gd name="connsiteY11" fmla="*/ 1407024 h 1452744"/>
              <a:gd name="connsiteX12" fmla="*/ 710740 w 1088970"/>
              <a:gd name="connsiteY12" fmla="*/ 1452744 h 1452744"/>
              <a:gd name="connsiteX13" fmla="*/ 665020 w 1088970"/>
              <a:gd name="connsiteY13" fmla="*/ 1407024 h 1452744"/>
              <a:gd name="connsiteX14" fmla="*/ 710740 w 1088970"/>
              <a:gd name="connsiteY14" fmla="*/ 1361304 h 1452744"/>
              <a:gd name="connsiteX15" fmla="*/ 544485 w 1088970"/>
              <a:gd name="connsiteY15" fmla="*/ 1361304 h 1452744"/>
              <a:gd name="connsiteX16" fmla="*/ 590205 w 1088970"/>
              <a:gd name="connsiteY16" fmla="*/ 1407024 h 1452744"/>
              <a:gd name="connsiteX17" fmla="*/ 544485 w 1088970"/>
              <a:gd name="connsiteY17" fmla="*/ 1452744 h 1452744"/>
              <a:gd name="connsiteX18" fmla="*/ 498765 w 1088970"/>
              <a:gd name="connsiteY18" fmla="*/ 1407024 h 1452744"/>
              <a:gd name="connsiteX19" fmla="*/ 544485 w 1088970"/>
              <a:gd name="connsiteY19" fmla="*/ 1361304 h 1452744"/>
              <a:gd name="connsiteX20" fmla="*/ 378230 w 1088970"/>
              <a:gd name="connsiteY20" fmla="*/ 1361304 h 1452744"/>
              <a:gd name="connsiteX21" fmla="*/ 423950 w 1088970"/>
              <a:gd name="connsiteY21" fmla="*/ 1407024 h 1452744"/>
              <a:gd name="connsiteX22" fmla="*/ 378230 w 1088970"/>
              <a:gd name="connsiteY22" fmla="*/ 1452744 h 1452744"/>
              <a:gd name="connsiteX23" fmla="*/ 332510 w 1088970"/>
              <a:gd name="connsiteY23" fmla="*/ 1407024 h 1452744"/>
              <a:gd name="connsiteX24" fmla="*/ 378230 w 1088970"/>
              <a:gd name="connsiteY24" fmla="*/ 1361304 h 1452744"/>
              <a:gd name="connsiteX25" fmla="*/ 211975 w 1088970"/>
              <a:gd name="connsiteY25" fmla="*/ 1361304 h 1452744"/>
              <a:gd name="connsiteX26" fmla="*/ 257695 w 1088970"/>
              <a:gd name="connsiteY26" fmla="*/ 1407024 h 1452744"/>
              <a:gd name="connsiteX27" fmla="*/ 211975 w 1088970"/>
              <a:gd name="connsiteY27" fmla="*/ 1452744 h 1452744"/>
              <a:gd name="connsiteX28" fmla="*/ 166255 w 1088970"/>
              <a:gd name="connsiteY28" fmla="*/ 1407024 h 1452744"/>
              <a:gd name="connsiteX29" fmla="*/ 211975 w 1088970"/>
              <a:gd name="connsiteY29" fmla="*/ 1361304 h 1452744"/>
              <a:gd name="connsiteX30" fmla="*/ 45720 w 1088970"/>
              <a:gd name="connsiteY30" fmla="*/ 1361304 h 1452744"/>
              <a:gd name="connsiteX31" fmla="*/ 91440 w 1088970"/>
              <a:gd name="connsiteY31" fmla="*/ 1407024 h 1452744"/>
              <a:gd name="connsiteX32" fmla="*/ 45720 w 1088970"/>
              <a:gd name="connsiteY32" fmla="*/ 1452744 h 1452744"/>
              <a:gd name="connsiteX33" fmla="*/ 0 w 1088970"/>
              <a:gd name="connsiteY33" fmla="*/ 1407024 h 1452744"/>
              <a:gd name="connsiteX34" fmla="*/ 45720 w 1088970"/>
              <a:gd name="connsiteY34" fmla="*/ 1361304 h 1452744"/>
              <a:gd name="connsiteX35" fmla="*/ 1043250 w 1088970"/>
              <a:gd name="connsiteY35" fmla="*/ 1210048 h 1452744"/>
              <a:gd name="connsiteX36" fmla="*/ 1088970 w 1088970"/>
              <a:gd name="connsiteY36" fmla="*/ 1255768 h 1452744"/>
              <a:gd name="connsiteX37" fmla="*/ 1043250 w 1088970"/>
              <a:gd name="connsiteY37" fmla="*/ 1301488 h 1452744"/>
              <a:gd name="connsiteX38" fmla="*/ 997530 w 1088970"/>
              <a:gd name="connsiteY38" fmla="*/ 1255768 h 1452744"/>
              <a:gd name="connsiteX39" fmla="*/ 1043250 w 1088970"/>
              <a:gd name="connsiteY39" fmla="*/ 1210048 h 1452744"/>
              <a:gd name="connsiteX40" fmla="*/ 876995 w 1088970"/>
              <a:gd name="connsiteY40" fmla="*/ 1210048 h 1452744"/>
              <a:gd name="connsiteX41" fmla="*/ 922715 w 1088970"/>
              <a:gd name="connsiteY41" fmla="*/ 1255768 h 1452744"/>
              <a:gd name="connsiteX42" fmla="*/ 876995 w 1088970"/>
              <a:gd name="connsiteY42" fmla="*/ 1301488 h 1452744"/>
              <a:gd name="connsiteX43" fmla="*/ 831275 w 1088970"/>
              <a:gd name="connsiteY43" fmla="*/ 1255768 h 1452744"/>
              <a:gd name="connsiteX44" fmla="*/ 876995 w 1088970"/>
              <a:gd name="connsiteY44" fmla="*/ 1210048 h 1452744"/>
              <a:gd name="connsiteX45" fmla="*/ 710740 w 1088970"/>
              <a:gd name="connsiteY45" fmla="*/ 1210048 h 1452744"/>
              <a:gd name="connsiteX46" fmla="*/ 756460 w 1088970"/>
              <a:gd name="connsiteY46" fmla="*/ 1255768 h 1452744"/>
              <a:gd name="connsiteX47" fmla="*/ 710740 w 1088970"/>
              <a:gd name="connsiteY47" fmla="*/ 1301488 h 1452744"/>
              <a:gd name="connsiteX48" fmla="*/ 665020 w 1088970"/>
              <a:gd name="connsiteY48" fmla="*/ 1255768 h 1452744"/>
              <a:gd name="connsiteX49" fmla="*/ 710740 w 1088970"/>
              <a:gd name="connsiteY49" fmla="*/ 1210048 h 1452744"/>
              <a:gd name="connsiteX50" fmla="*/ 544485 w 1088970"/>
              <a:gd name="connsiteY50" fmla="*/ 1210048 h 1452744"/>
              <a:gd name="connsiteX51" fmla="*/ 590205 w 1088970"/>
              <a:gd name="connsiteY51" fmla="*/ 1255768 h 1452744"/>
              <a:gd name="connsiteX52" fmla="*/ 544485 w 1088970"/>
              <a:gd name="connsiteY52" fmla="*/ 1301488 h 1452744"/>
              <a:gd name="connsiteX53" fmla="*/ 498765 w 1088970"/>
              <a:gd name="connsiteY53" fmla="*/ 1255768 h 1452744"/>
              <a:gd name="connsiteX54" fmla="*/ 544485 w 1088970"/>
              <a:gd name="connsiteY54" fmla="*/ 1210048 h 1452744"/>
              <a:gd name="connsiteX55" fmla="*/ 378230 w 1088970"/>
              <a:gd name="connsiteY55" fmla="*/ 1210048 h 1452744"/>
              <a:gd name="connsiteX56" fmla="*/ 423950 w 1088970"/>
              <a:gd name="connsiteY56" fmla="*/ 1255768 h 1452744"/>
              <a:gd name="connsiteX57" fmla="*/ 378230 w 1088970"/>
              <a:gd name="connsiteY57" fmla="*/ 1301488 h 1452744"/>
              <a:gd name="connsiteX58" fmla="*/ 332510 w 1088970"/>
              <a:gd name="connsiteY58" fmla="*/ 1255768 h 1452744"/>
              <a:gd name="connsiteX59" fmla="*/ 378230 w 1088970"/>
              <a:gd name="connsiteY59" fmla="*/ 1210048 h 1452744"/>
              <a:gd name="connsiteX60" fmla="*/ 211975 w 1088970"/>
              <a:gd name="connsiteY60" fmla="*/ 1210048 h 1452744"/>
              <a:gd name="connsiteX61" fmla="*/ 257695 w 1088970"/>
              <a:gd name="connsiteY61" fmla="*/ 1255768 h 1452744"/>
              <a:gd name="connsiteX62" fmla="*/ 211975 w 1088970"/>
              <a:gd name="connsiteY62" fmla="*/ 1301488 h 1452744"/>
              <a:gd name="connsiteX63" fmla="*/ 166255 w 1088970"/>
              <a:gd name="connsiteY63" fmla="*/ 1255768 h 1452744"/>
              <a:gd name="connsiteX64" fmla="*/ 211975 w 1088970"/>
              <a:gd name="connsiteY64" fmla="*/ 1210048 h 1452744"/>
              <a:gd name="connsiteX65" fmla="*/ 45720 w 1088970"/>
              <a:gd name="connsiteY65" fmla="*/ 1210048 h 1452744"/>
              <a:gd name="connsiteX66" fmla="*/ 91440 w 1088970"/>
              <a:gd name="connsiteY66" fmla="*/ 1255768 h 1452744"/>
              <a:gd name="connsiteX67" fmla="*/ 45720 w 1088970"/>
              <a:gd name="connsiteY67" fmla="*/ 1301488 h 1452744"/>
              <a:gd name="connsiteX68" fmla="*/ 0 w 1088970"/>
              <a:gd name="connsiteY68" fmla="*/ 1255768 h 1452744"/>
              <a:gd name="connsiteX69" fmla="*/ 45720 w 1088970"/>
              <a:gd name="connsiteY69" fmla="*/ 1210048 h 1452744"/>
              <a:gd name="connsiteX70" fmla="*/ 1043250 w 1088970"/>
              <a:gd name="connsiteY70" fmla="*/ 1058792 h 1452744"/>
              <a:gd name="connsiteX71" fmla="*/ 1088970 w 1088970"/>
              <a:gd name="connsiteY71" fmla="*/ 1104512 h 1452744"/>
              <a:gd name="connsiteX72" fmla="*/ 1043250 w 1088970"/>
              <a:gd name="connsiteY72" fmla="*/ 1150232 h 1452744"/>
              <a:gd name="connsiteX73" fmla="*/ 997530 w 1088970"/>
              <a:gd name="connsiteY73" fmla="*/ 1104512 h 1452744"/>
              <a:gd name="connsiteX74" fmla="*/ 1043250 w 1088970"/>
              <a:gd name="connsiteY74" fmla="*/ 1058792 h 1452744"/>
              <a:gd name="connsiteX75" fmla="*/ 876995 w 1088970"/>
              <a:gd name="connsiteY75" fmla="*/ 1058792 h 1452744"/>
              <a:gd name="connsiteX76" fmla="*/ 922715 w 1088970"/>
              <a:gd name="connsiteY76" fmla="*/ 1104512 h 1452744"/>
              <a:gd name="connsiteX77" fmla="*/ 876995 w 1088970"/>
              <a:gd name="connsiteY77" fmla="*/ 1150232 h 1452744"/>
              <a:gd name="connsiteX78" fmla="*/ 831275 w 1088970"/>
              <a:gd name="connsiteY78" fmla="*/ 1104512 h 1452744"/>
              <a:gd name="connsiteX79" fmla="*/ 876995 w 1088970"/>
              <a:gd name="connsiteY79" fmla="*/ 1058792 h 1452744"/>
              <a:gd name="connsiteX80" fmla="*/ 710740 w 1088970"/>
              <a:gd name="connsiteY80" fmla="*/ 1058792 h 1452744"/>
              <a:gd name="connsiteX81" fmla="*/ 756460 w 1088970"/>
              <a:gd name="connsiteY81" fmla="*/ 1104512 h 1452744"/>
              <a:gd name="connsiteX82" fmla="*/ 710740 w 1088970"/>
              <a:gd name="connsiteY82" fmla="*/ 1150232 h 1452744"/>
              <a:gd name="connsiteX83" fmla="*/ 665020 w 1088970"/>
              <a:gd name="connsiteY83" fmla="*/ 1104512 h 1452744"/>
              <a:gd name="connsiteX84" fmla="*/ 710740 w 1088970"/>
              <a:gd name="connsiteY84" fmla="*/ 1058792 h 1452744"/>
              <a:gd name="connsiteX85" fmla="*/ 544485 w 1088970"/>
              <a:gd name="connsiteY85" fmla="*/ 1058792 h 1452744"/>
              <a:gd name="connsiteX86" fmla="*/ 590205 w 1088970"/>
              <a:gd name="connsiteY86" fmla="*/ 1104512 h 1452744"/>
              <a:gd name="connsiteX87" fmla="*/ 544485 w 1088970"/>
              <a:gd name="connsiteY87" fmla="*/ 1150232 h 1452744"/>
              <a:gd name="connsiteX88" fmla="*/ 498765 w 1088970"/>
              <a:gd name="connsiteY88" fmla="*/ 1104512 h 1452744"/>
              <a:gd name="connsiteX89" fmla="*/ 544485 w 1088970"/>
              <a:gd name="connsiteY89" fmla="*/ 1058792 h 1452744"/>
              <a:gd name="connsiteX90" fmla="*/ 378230 w 1088970"/>
              <a:gd name="connsiteY90" fmla="*/ 1058792 h 1452744"/>
              <a:gd name="connsiteX91" fmla="*/ 423950 w 1088970"/>
              <a:gd name="connsiteY91" fmla="*/ 1104512 h 1452744"/>
              <a:gd name="connsiteX92" fmla="*/ 378230 w 1088970"/>
              <a:gd name="connsiteY92" fmla="*/ 1150232 h 1452744"/>
              <a:gd name="connsiteX93" fmla="*/ 332510 w 1088970"/>
              <a:gd name="connsiteY93" fmla="*/ 1104512 h 1452744"/>
              <a:gd name="connsiteX94" fmla="*/ 378230 w 1088970"/>
              <a:gd name="connsiteY94" fmla="*/ 1058792 h 1452744"/>
              <a:gd name="connsiteX95" fmla="*/ 211975 w 1088970"/>
              <a:gd name="connsiteY95" fmla="*/ 1058792 h 1452744"/>
              <a:gd name="connsiteX96" fmla="*/ 257695 w 1088970"/>
              <a:gd name="connsiteY96" fmla="*/ 1104512 h 1452744"/>
              <a:gd name="connsiteX97" fmla="*/ 211975 w 1088970"/>
              <a:gd name="connsiteY97" fmla="*/ 1150232 h 1452744"/>
              <a:gd name="connsiteX98" fmla="*/ 166255 w 1088970"/>
              <a:gd name="connsiteY98" fmla="*/ 1104512 h 1452744"/>
              <a:gd name="connsiteX99" fmla="*/ 211975 w 1088970"/>
              <a:gd name="connsiteY99" fmla="*/ 1058792 h 1452744"/>
              <a:gd name="connsiteX100" fmla="*/ 45720 w 1088970"/>
              <a:gd name="connsiteY100" fmla="*/ 1058792 h 1452744"/>
              <a:gd name="connsiteX101" fmla="*/ 91440 w 1088970"/>
              <a:gd name="connsiteY101" fmla="*/ 1104512 h 1452744"/>
              <a:gd name="connsiteX102" fmla="*/ 45720 w 1088970"/>
              <a:gd name="connsiteY102" fmla="*/ 1150232 h 1452744"/>
              <a:gd name="connsiteX103" fmla="*/ 0 w 1088970"/>
              <a:gd name="connsiteY103" fmla="*/ 1104512 h 1452744"/>
              <a:gd name="connsiteX104" fmla="*/ 45720 w 1088970"/>
              <a:gd name="connsiteY104" fmla="*/ 1058792 h 1452744"/>
              <a:gd name="connsiteX105" fmla="*/ 1043250 w 1088970"/>
              <a:gd name="connsiteY105" fmla="*/ 907536 h 1452744"/>
              <a:gd name="connsiteX106" fmla="*/ 1088970 w 1088970"/>
              <a:gd name="connsiteY106" fmla="*/ 953256 h 1452744"/>
              <a:gd name="connsiteX107" fmla="*/ 1043250 w 1088970"/>
              <a:gd name="connsiteY107" fmla="*/ 998976 h 1452744"/>
              <a:gd name="connsiteX108" fmla="*/ 997530 w 1088970"/>
              <a:gd name="connsiteY108" fmla="*/ 953256 h 1452744"/>
              <a:gd name="connsiteX109" fmla="*/ 1043250 w 1088970"/>
              <a:gd name="connsiteY109" fmla="*/ 907536 h 1452744"/>
              <a:gd name="connsiteX110" fmla="*/ 876995 w 1088970"/>
              <a:gd name="connsiteY110" fmla="*/ 907536 h 1452744"/>
              <a:gd name="connsiteX111" fmla="*/ 922715 w 1088970"/>
              <a:gd name="connsiteY111" fmla="*/ 953256 h 1452744"/>
              <a:gd name="connsiteX112" fmla="*/ 876995 w 1088970"/>
              <a:gd name="connsiteY112" fmla="*/ 998976 h 1452744"/>
              <a:gd name="connsiteX113" fmla="*/ 831275 w 1088970"/>
              <a:gd name="connsiteY113" fmla="*/ 953256 h 1452744"/>
              <a:gd name="connsiteX114" fmla="*/ 876995 w 1088970"/>
              <a:gd name="connsiteY114" fmla="*/ 907536 h 1452744"/>
              <a:gd name="connsiteX115" fmla="*/ 710740 w 1088970"/>
              <a:gd name="connsiteY115" fmla="*/ 907536 h 1452744"/>
              <a:gd name="connsiteX116" fmla="*/ 756460 w 1088970"/>
              <a:gd name="connsiteY116" fmla="*/ 953256 h 1452744"/>
              <a:gd name="connsiteX117" fmla="*/ 710740 w 1088970"/>
              <a:gd name="connsiteY117" fmla="*/ 998976 h 1452744"/>
              <a:gd name="connsiteX118" fmla="*/ 665020 w 1088970"/>
              <a:gd name="connsiteY118" fmla="*/ 953256 h 1452744"/>
              <a:gd name="connsiteX119" fmla="*/ 710740 w 1088970"/>
              <a:gd name="connsiteY119" fmla="*/ 907536 h 1452744"/>
              <a:gd name="connsiteX120" fmla="*/ 544485 w 1088970"/>
              <a:gd name="connsiteY120" fmla="*/ 907536 h 1452744"/>
              <a:gd name="connsiteX121" fmla="*/ 590205 w 1088970"/>
              <a:gd name="connsiteY121" fmla="*/ 953256 h 1452744"/>
              <a:gd name="connsiteX122" fmla="*/ 544485 w 1088970"/>
              <a:gd name="connsiteY122" fmla="*/ 998976 h 1452744"/>
              <a:gd name="connsiteX123" fmla="*/ 498765 w 1088970"/>
              <a:gd name="connsiteY123" fmla="*/ 953256 h 1452744"/>
              <a:gd name="connsiteX124" fmla="*/ 544485 w 1088970"/>
              <a:gd name="connsiteY124" fmla="*/ 907536 h 1452744"/>
              <a:gd name="connsiteX125" fmla="*/ 378230 w 1088970"/>
              <a:gd name="connsiteY125" fmla="*/ 907536 h 1452744"/>
              <a:gd name="connsiteX126" fmla="*/ 423950 w 1088970"/>
              <a:gd name="connsiteY126" fmla="*/ 953256 h 1452744"/>
              <a:gd name="connsiteX127" fmla="*/ 378230 w 1088970"/>
              <a:gd name="connsiteY127" fmla="*/ 998976 h 1452744"/>
              <a:gd name="connsiteX128" fmla="*/ 332510 w 1088970"/>
              <a:gd name="connsiteY128" fmla="*/ 953256 h 1452744"/>
              <a:gd name="connsiteX129" fmla="*/ 378230 w 1088970"/>
              <a:gd name="connsiteY129" fmla="*/ 907536 h 1452744"/>
              <a:gd name="connsiteX130" fmla="*/ 211975 w 1088970"/>
              <a:gd name="connsiteY130" fmla="*/ 907536 h 1452744"/>
              <a:gd name="connsiteX131" fmla="*/ 257695 w 1088970"/>
              <a:gd name="connsiteY131" fmla="*/ 953256 h 1452744"/>
              <a:gd name="connsiteX132" fmla="*/ 211975 w 1088970"/>
              <a:gd name="connsiteY132" fmla="*/ 998976 h 1452744"/>
              <a:gd name="connsiteX133" fmla="*/ 166255 w 1088970"/>
              <a:gd name="connsiteY133" fmla="*/ 953256 h 1452744"/>
              <a:gd name="connsiteX134" fmla="*/ 211975 w 1088970"/>
              <a:gd name="connsiteY134" fmla="*/ 907536 h 1452744"/>
              <a:gd name="connsiteX135" fmla="*/ 45720 w 1088970"/>
              <a:gd name="connsiteY135" fmla="*/ 907536 h 1452744"/>
              <a:gd name="connsiteX136" fmla="*/ 91440 w 1088970"/>
              <a:gd name="connsiteY136" fmla="*/ 953256 h 1452744"/>
              <a:gd name="connsiteX137" fmla="*/ 45720 w 1088970"/>
              <a:gd name="connsiteY137" fmla="*/ 998976 h 1452744"/>
              <a:gd name="connsiteX138" fmla="*/ 0 w 1088970"/>
              <a:gd name="connsiteY138" fmla="*/ 953256 h 1452744"/>
              <a:gd name="connsiteX139" fmla="*/ 45720 w 1088970"/>
              <a:gd name="connsiteY139" fmla="*/ 907536 h 1452744"/>
              <a:gd name="connsiteX140" fmla="*/ 1043250 w 1088970"/>
              <a:gd name="connsiteY140" fmla="*/ 756280 h 1452744"/>
              <a:gd name="connsiteX141" fmla="*/ 1088970 w 1088970"/>
              <a:gd name="connsiteY141" fmla="*/ 802000 h 1452744"/>
              <a:gd name="connsiteX142" fmla="*/ 1043250 w 1088970"/>
              <a:gd name="connsiteY142" fmla="*/ 847720 h 1452744"/>
              <a:gd name="connsiteX143" fmla="*/ 997530 w 1088970"/>
              <a:gd name="connsiteY143" fmla="*/ 802000 h 1452744"/>
              <a:gd name="connsiteX144" fmla="*/ 1043250 w 1088970"/>
              <a:gd name="connsiteY144" fmla="*/ 756280 h 1452744"/>
              <a:gd name="connsiteX145" fmla="*/ 876995 w 1088970"/>
              <a:gd name="connsiteY145" fmla="*/ 756280 h 1452744"/>
              <a:gd name="connsiteX146" fmla="*/ 922715 w 1088970"/>
              <a:gd name="connsiteY146" fmla="*/ 802000 h 1452744"/>
              <a:gd name="connsiteX147" fmla="*/ 876995 w 1088970"/>
              <a:gd name="connsiteY147" fmla="*/ 847720 h 1452744"/>
              <a:gd name="connsiteX148" fmla="*/ 831275 w 1088970"/>
              <a:gd name="connsiteY148" fmla="*/ 802000 h 1452744"/>
              <a:gd name="connsiteX149" fmla="*/ 876995 w 1088970"/>
              <a:gd name="connsiteY149" fmla="*/ 756280 h 1452744"/>
              <a:gd name="connsiteX150" fmla="*/ 710740 w 1088970"/>
              <a:gd name="connsiteY150" fmla="*/ 756280 h 1452744"/>
              <a:gd name="connsiteX151" fmla="*/ 756460 w 1088970"/>
              <a:gd name="connsiteY151" fmla="*/ 802000 h 1452744"/>
              <a:gd name="connsiteX152" fmla="*/ 710740 w 1088970"/>
              <a:gd name="connsiteY152" fmla="*/ 847720 h 1452744"/>
              <a:gd name="connsiteX153" fmla="*/ 665020 w 1088970"/>
              <a:gd name="connsiteY153" fmla="*/ 802000 h 1452744"/>
              <a:gd name="connsiteX154" fmla="*/ 710740 w 1088970"/>
              <a:gd name="connsiteY154" fmla="*/ 756280 h 1452744"/>
              <a:gd name="connsiteX155" fmla="*/ 544485 w 1088970"/>
              <a:gd name="connsiteY155" fmla="*/ 756280 h 1452744"/>
              <a:gd name="connsiteX156" fmla="*/ 590205 w 1088970"/>
              <a:gd name="connsiteY156" fmla="*/ 802000 h 1452744"/>
              <a:gd name="connsiteX157" fmla="*/ 544485 w 1088970"/>
              <a:gd name="connsiteY157" fmla="*/ 847720 h 1452744"/>
              <a:gd name="connsiteX158" fmla="*/ 498765 w 1088970"/>
              <a:gd name="connsiteY158" fmla="*/ 802000 h 1452744"/>
              <a:gd name="connsiteX159" fmla="*/ 544485 w 1088970"/>
              <a:gd name="connsiteY159" fmla="*/ 756280 h 1452744"/>
              <a:gd name="connsiteX160" fmla="*/ 378230 w 1088970"/>
              <a:gd name="connsiteY160" fmla="*/ 756280 h 1452744"/>
              <a:gd name="connsiteX161" fmla="*/ 423950 w 1088970"/>
              <a:gd name="connsiteY161" fmla="*/ 802000 h 1452744"/>
              <a:gd name="connsiteX162" fmla="*/ 378230 w 1088970"/>
              <a:gd name="connsiteY162" fmla="*/ 847720 h 1452744"/>
              <a:gd name="connsiteX163" fmla="*/ 332510 w 1088970"/>
              <a:gd name="connsiteY163" fmla="*/ 802000 h 1452744"/>
              <a:gd name="connsiteX164" fmla="*/ 378230 w 1088970"/>
              <a:gd name="connsiteY164" fmla="*/ 756280 h 1452744"/>
              <a:gd name="connsiteX165" fmla="*/ 211975 w 1088970"/>
              <a:gd name="connsiteY165" fmla="*/ 756280 h 1452744"/>
              <a:gd name="connsiteX166" fmla="*/ 257695 w 1088970"/>
              <a:gd name="connsiteY166" fmla="*/ 802000 h 1452744"/>
              <a:gd name="connsiteX167" fmla="*/ 211975 w 1088970"/>
              <a:gd name="connsiteY167" fmla="*/ 847720 h 1452744"/>
              <a:gd name="connsiteX168" fmla="*/ 166255 w 1088970"/>
              <a:gd name="connsiteY168" fmla="*/ 802000 h 1452744"/>
              <a:gd name="connsiteX169" fmla="*/ 211975 w 1088970"/>
              <a:gd name="connsiteY169" fmla="*/ 756280 h 1452744"/>
              <a:gd name="connsiteX170" fmla="*/ 45720 w 1088970"/>
              <a:gd name="connsiteY170" fmla="*/ 756280 h 1452744"/>
              <a:gd name="connsiteX171" fmla="*/ 91440 w 1088970"/>
              <a:gd name="connsiteY171" fmla="*/ 802000 h 1452744"/>
              <a:gd name="connsiteX172" fmla="*/ 45720 w 1088970"/>
              <a:gd name="connsiteY172" fmla="*/ 847720 h 1452744"/>
              <a:gd name="connsiteX173" fmla="*/ 0 w 1088970"/>
              <a:gd name="connsiteY173" fmla="*/ 802000 h 1452744"/>
              <a:gd name="connsiteX174" fmla="*/ 45720 w 1088970"/>
              <a:gd name="connsiteY174" fmla="*/ 756280 h 1452744"/>
              <a:gd name="connsiteX175" fmla="*/ 1043250 w 1088970"/>
              <a:gd name="connsiteY175" fmla="*/ 605024 h 1452744"/>
              <a:gd name="connsiteX176" fmla="*/ 1088970 w 1088970"/>
              <a:gd name="connsiteY176" fmla="*/ 650744 h 1452744"/>
              <a:gd name="connsiteX177" fmla="*/ 1043250 w 1088970"/>
              <a:gd name="connsiteY177" fmla="*/ 696464 h 1452744"/>
              <a:gd name="connsiteX178" fmla="*/ 997530 w 1088970"/>
              <a:gd name="connsiteY178" fmla="*/ 650744 h 1452744"/>
              <a:gd name="connsiteX179" fmla="*/ 1043250 w 1088970"/>
              <a:gd name="connsiteY179" fmla="*/ 605024 h 1452744"/>
              <a:gd name="connsiteX180" fmla="*/ 876995 w 1088970"/>
              <a:gd name="connsiteY180" fmla="*/ 605024 h 1452744"/>
              <a:gd name="connsiteX181" fmla="*/ 922715 w 1088970"/>
              <a:gd name="connsiteY181" fmla="*/ 650744 h 1452744"/>
              <a:gd name="connsiteX182" fmla="*/ 876995 w 1088970"/>
              <a:gd name="connsiteY182" fmla="*/ 696464 h 1452744"/>
              <a:gd name="connsiteX183" fmla="*/ 831275 w 1088970"/>
              <a:gd name="connsiteY183" fmla="*/ 650744 h 1452744"/>
              <a:gd name="connsiteX184" fmla="*/ 876995 w 1088970"/>
              <a:gd name="connsiteY184" fmla="*/ 605024 h 1452744"/>
              <a:gd name="connsiteX185" fmla="*/ 710740 w 1088970"/>
              <a:gd name="connsiteY185" fmla="*/ 605024 h 1452744"/>
              <a:gd name="connsiteX186" fmla="*/ 756460 w 1088970"/>
              <a:gd name="connsiteY186" fmla="*/ 650744 h 1452744"/>
              <a:gd name="connsiteX187" fmla="*/ 710740 w 1088970"/>
              <a:gd name="connsiteY187" fmla="*/ 696464 h 1452744"/>
              <a:gd name="connsiteX188" fmla="*/ 665020 w 1088970"/>
              <a:gd name="connsiteY188" fmla="*/ 650744 h 1452744"/>
              <a:gd name="connsiteX189" fmla="*/ 710740 w 1088970"/>
              <a:gd name="connsiteY189" fmla="*/ 605024 h 1452744"/>
              <a:gd name="connsiteX190" fmla="*/ 544485 w 1088970"/>
              <a:gd name="connsiteY190" fmla="*/ 605024 h 1452744"/>
              <a:gd name="connsiteX191" fmla="*/ 590205 w 1088970"/>
              <a:gd name="connsiteY191" fmla="*/ 650744 h 1452744"/>
              <a:gd name="connsiteX192" fmla="*/ 544485 w 1088970"/>
              <a:gd name="connsiteY192" fmla="*/ 696464 h 1452744"/>
              <a:gd name="connsiteX193" fmla="*/ 498765 w 1088970"/>
              <a:gd name="connsiteY193" fmla="*/ 650744 h 1452744"/>
              <a:gd name="connsiteX194" fmla="*/ 544485 w 1088970"/>
              <a:gd name="connsiteY194" fmla="*/ 605024 h 1452744"/>
              <a:gd name="connsiteX195" fmla="*/ 378230 w 1088970"/>
              <a:gd name="connsiteY195" fmla="*/ 605024 h 1452744"/>
              <a:gd name="connsiteX196" fmla="*/ 423950 w 1088970"/>
              <a:gd name="connsiteY196" fmla="*/ 650744 h 1452744"/>
              <a:gd name="connsiteX197" fmla="*/ 378230 w 1088970"/>
              <a:gd name="connsiteY197" fmla="*/ 696464 h 1452744"/>
              <a:gd name="connsiteX198" fmla="*/ 332510 w 1088970"/>
              <a:gd name="connsiteY198" fmla="*/ 650744 h 1452744"/>
              <a:gd name="connsiteX199" fmla="*/ 378230 w 1088970"/>
              <a:gd name="connsiteY199" fmla="*/ 605024 h 1452744"/>
              <a:gd name="connsiteX200" fmla="*/ 211975 w 1088970"/>
              <a:gd name="connsiteY200" fmla="*/ 605024 h 1452744"/>
              <a:gd name="connsiteX201" fmla="*/ 257695 w 1088970"/>
              <a:gd name="connsiteY201" fmla="*/ 650744 h 1452744"/>
              <a:gd name="connsiteX202" fmla="*/ 211975 w 1088970"/>
              <a:gd name="connsiteY202" fmla="*/ 696464 h 1452744"/>
              <a:gd name="connsiteX203" fmla="*/ 166255 w 1088970"/>
              <a:gd name="connsiteY203" fmla="*/ 650744 h 1452744"/>
              <a:gd name="connsiteX204" fmla="*/ 211975 w 1088970"/>
              <a:gd name="connsiteY204" fmla="*/ 605024 h 1452744"/>
              <a:gd name="connsiteX205" fmla="*/ 45720 w 1088970"/>
              <a:gd name="connsiteY205" fmla="*/ 605024 h 1452744"/>
              <a:gd name="connsiteX206" fmla="*/ 91440 w 1088970"/>
              <a:gd name="connsiteY206" fmla="*/ 650744 h 1452744"/>
              <a:gd name="connsiteX207" fmla="*/ 45720 w 1088970"/>
              <a:gd name="connsiteY207" fmla="*/ 696464 h 1452744"/>
              <a:gd name="connsiteX208" fmla="*/ 0 w 1088970"/>
              <a:gd name="connsiteY208" fmla="*/ 650744 h 1452744"/>
              <a:gd name="connsiteX209" fmla="*/ 45720 w 1088970"/>
              <a:gd name="connsiteY209" fmla="*/ 605024 h 1452744"/>
              <a:gd name="connsiteX210" fmla="*/ 1043250 w 1088970"/>
              <a:gd name="connsiteY210" fmla="*/ 453768 h 1452744"/>
              <a:gd name="connsiteX211" fmla="*/ 1088970 w 1088970"/>
              <a:gd name="connsiteY211" fmla="*/ 499488 h 1452744"/>
              <a:gd name="connsiteX212" fmla="*/ 1043250 w 1088970"/>
              <a:gd name="connsiteY212" fmla="*/ 545208 h 1452744"/>
              <a:gd name="connsiteX213" fmla="*/ 997530 w 1088970"/>
              <a:gd name="connsiteY213" fmla="*/ 499488 h 1452744"/>
              <a:gd name="connsiteX214" fmla="*/ 1043250 w 1088970"/>
              <a:gd name="connsiteY214" fmla="*/ 453768 h 1452744"/>
              <a:gd name="connsiteX215" fmla="*/ 876995 w 1088970"/>
              <a:gd name="connsiteY215" fmla="*/ 453768 h 1452744"/>
              <a:gd name="connsiteX216" fmla="*/ 922715 w 1088970"/>
              <a:gd name="connsiteY216" fmla="*/ 499488 h 1452744"/>
              <a:gd name="connsiteX217" fmla="*/ 876995 w 1088970"/>
              <a:gd name="connsiteY217" fmla="*/ 545208 h 1452744"/>
              <a:gd name="connsiteX218" fmla="*/ 831275 w 1088970"/>
              <a:gd name="connsiteY218" fmla="*/ 499488 h 1452744"/>
              <a:gd name="connsiteX219" fmla="*/ 876995 w 1088970"/>
              <a:gd name="connsiteY219" fmla="*/ 453768 h 1452744"/>
              <a:gd name="connsiteX220" fmla="*/ 710740 w 1088970"/>
              <a:gd name="connsiteY220" fmla="*/ 453768 h 1452744"/>
              <a:gd name="connsiteX221" fmla="*/ 756460 w 1088970"/>
              <a:gd name="connsiteY221" fmla="*/ 499488 h 1452744"/>
              <a:gd name="connsiteX222" fmla="*/ 710740 w 1088970"/>
              <a:gd name="connsiteY222" fmla="*/ 545208 h 1452744"/>
              <a:gd name="connsiteX223" fmla="*/ 665020 w 1088970"/>
              <a:gd name="connsiteY223" fmla="*/ 499488 h 1452744"/>
              <a:gd name="connsiteX224" fmla="*/ 710740 w 1088970"/>
              <a:gd name="connsiteY224" fmla="*/ 453768 h 1452744"/>
              <a:gd name="connsiteX225" fmla="*/ 544485 w 1088970"/>
              <a:gd name="connsiteY225" fmla="*/ 453768 h 1452744"/>
              <a:gd name="connsiteX226" fmla="*/ 590205 w 1088970"/>
              <a:gd name="connsiteY226" fmla="*/ 499488 h 1452744"/>
              <a:gd name="connsiteX227" fmla="*/ 544485 w 1088970"/>
              <a:gd name="connsiteY227" fmla="*/ 545208 h 1452744"/>
              <a:gd name="connsiteX228" fmla="*/ 498765 w 1088970"/>
              <a:gd name="connsiteY228" fmla="*/ 499488 h 1452744"/>
              <a:gd name="connsiteX229" fmla="*/ 544485 w 1088970"/>
              <a:gd name="connsiteY229" fmla="*/ 453768 h 1452744"/>
              <a:gd name="connsiteX230" fmla="*/ 378230 w 1088970"/>
              <a:gd name="connsiteY230" fmla="*/ 453768 h 1452744"/>
              <a:gd name="connsiteX231" fmla="*/ 423950 w 1088970"/>
              <a:gd name="connsiteY231" fmla="*/ 499488 h 1452744"/>
              <a:gd name="connsiteX232" fmla="*/ 378230 w 1088970"/>
              <a:gd name="connsiteY232" fmla="*/ 545208 h 1452744"/>
              <a:gd name="connsiteX233" fmla="*/ 332510 w 1088970"/>
              <a:gd name="connsiteY233" fmla="*/ 499488 h 1452744"/>
              <a:gd name="connsiteX234" fmla="*/ 378230 w 1088970"/>
              <a:gd name="connsiteY234" fmla="*/ 453768 h 1452744"/>
              <a:gd name="connsiteX235" fmla="*/ 211975 w 1088970"/>
              <a:gd name="connsiteY235" fmla="*/ 453768 h 1452744"/>
              <a:gd name="connsiteX236" fmla="*/ 257695 w 1088970"/>
              <a:gd name="connsiteY236" fmla="*/ 499488 h 1452744"/>
              <a:gd name="connsiteX237" fmla="*/ 211975 w 1088970"/>
              <a:gd name="connsiteY237" fmla="*/ 545208 h 1452744"/>
              <a:gd name="connsiteX238" fmla="*/ 166255 w 1088970"/>
              <a:gd name="connsiteY238" fmla="*/ 499488 h 1452744"/>
              <a:gd name="connsiteX239" fmla="*/ 211975 w 1088970"/>
              <a:gd name="connsiteY239" fmla="*/ 453768 h 1452744"/>
              <a:gd name="connsiteX240" fmla="*/ 45720 w 1088970"/>
              <a:gd name="connsiteY240" fmla="*/ 453768 h 1452744"/>
              <a:gd name="connsiteX241" fmla="*/ 91440 w 1088970"/>
              <a:gd name="connsiteY241" fmla="*/ 499488 h 1452744"/>
              <a:gd name="connsiteX242" fmla="*/ 45720 w 1088970"/>
              <a:gd name="connsiteY242" fmla="*/ 545208 h 1452744"/>
              <a:gd name="connsiteX243" fmla="*/ 0 w 1088970"/>
              <a:gd name="connsiteY243" fmla="*/ 499488 h 1452744"/>
              <a:gd name="connsiteX244" fmla="*/ 45720 w 1088970"/>
              <a:gd name="connsiteY244" fmla="*/ 453768 h 1452744"/>
              <a:gd name="connsiteX245" fmla="*/ 1043250 w 1088970"/>
              <a:gd name="connsiteY245" fmla="*/ 302512 h 1452744"/>
              <a:gd name="connsiteX246" fmla="*/ 1088970 w 1088970"/>
              <a:gd name="connsiteY246" fmla="*/ 348232 h 1452744"/>
              <a:gd name="connsiteX247" fmla="*/ 1043250 w 1088970"/>
              <a:gd name="connsiteY247" fmla="*/ 393952 h 1452744"/>
              <a:gd name="connsiteX248" fmla="*/ 997530 w 1088970"/>
              <a:gd name="connsiteY248" fmla="*/ 348232 h 1452744"/>
              <a:gd name="connsiteX249" fmla="*/ 1043250 w 1088970"/>
              <a:gd name="connsiteY249" fmla="*/ 302512 h 1452744"/>
              <a:gd name="connsiteX250" fmla="*/ 876995 w 1088970"/>
              <a:gd name="connsiteY250" fmla="*/ 302512 h 1452744"/>
              <a:gd name="connsiteX251" fmla="*/ 922715 w 1088970"/>
              <a:gd name="connsiteY251" fmla="*/ 348232 h 1452744"/>
              <a:gd name="connsiteX252" fmla="*/ 876995 w 1088970"/>
              <a:gd name="connsiteY252" fmla="*/ 393952 h 1452744"/>
              <a:gd name="connsiteX253" fmla="*/ 831275 w 1088970"/>
              <a:gd name="connsiteY253" fmla="*/ 348232 h 1452744"/>
              <a:gd name="connsiteX254" fmla="*/ 876995 w 1088970"/>
              <a:gd name="connsiteY254" fmla="*/ 302512 h 1452744"/>
              <a:gd name="connsiteX255" fmla="*/ 710740 w 1088970"/>
              <a:gd name="connsiteY255" fmla="*/ 302512 h 1452744"/>
              <a:gd name="connsiteX256" fmla="*/ 756460 w 1088970"/>
              <a:gd name="connsiteY256" fmla="*/ 348232 h 1452744"/>
              <a:gd name="connsiteX257" fmla="*/ 710740 w 1088970"/>
              <a:gd name="connsiteY257" fmla="*/ 393952 h 1452744"/>
              <a:gd name="connsiteX258" fmla="*/ 665020 w 1088970"/>
              <a:gd name="connsiteY258" fmla="*/ 348232 h 1452744"/>
              <a:gd name="connsiteX259" fmla="*/ 710740 w 1088970"/>
              <a:gd name="connsiteY259" fmla="*/ 302512 h 1452744"/>
              <a:gd name="connsiteX260" fmla="*/ 544485 w 1088970"/>
              <a:gd name="connsiteY260" fmla="*/ 302512 h 1452744"/>
              <a:gd name="connsiteX261" fmla="*/ 590205 w 1088970"/>
              <a:gd name="connsiteY261" fmla="*/ 348232 h 1452744"/>
              <a:gd name="connsiteX262" fmla="*/ 544485 w 1088970"/>
              <a:gd name="connsiteY262" fmla="*/ 393952 h 1452744"/>
              <a:gd name="connsiteX263" fmla="*/ 498765 w 1088970"/>
              <a:gd name="connsiteY263" fmla="*/ 348232 h 1452744"/>
              <a:gd name="connsiteX264" fmla="*/ 544485 w 1088970"/>
              <a:gd name="connsiteY264" fmla="*/ 302512 h 1452744"/>
              <a:gd name="connsiteX265" fmla="*/ 378230 w 1088970"/>
              <a:gd name="connsiteY265" fmla="*/ 302512 h 1452744"/>
              <a:gd name="connsiteX266" fmla="*/ 423950 w 1088970"/>
              <a:gd name="connsiteY266" fmla="*/ 348232 h 1452744"/>
              <a:gd name="connsiteX267" fmla="*/ 378230 w 1088970"/>
              <a:gd name="connsiteY267" fmla="*/ 393952 h 1452744"/>
              <a:gd name="connsiteX268" fmla="*/ 332510 w 1088970"/>
              <a:gd name="connsiteY268" fmla="*/ 348232 h 1452744"/>
              <a:gd name="connsiteX269" fmla="*/ 378230 w 1088970"/>
              <a:gd name="connsiteY269" fmla="*/ 302512 h 1452744"/>
              <a:gd name="connsiteX270" fmla="*/ 211975 w 1088970"/>
              <a:gd name="connsiteY270" fmla="*/ 302512 h 1452744"/>
              <a:gd name="connsiteX271" fmla="*/ 257695 w 1088970"/>
              <a:gd name="connsiteY271" fmla="*/ 348232 h 1452744"/>
              <a:gd name="connsiteX272" fmla="*/ 211975 w 1088970"/>
              <a:gd name="connsiteY272" fmla="*/ 393952 h 1452744"/>
              <a:gd name="connsiteX273" fmla="*/ 166255 w 1088970"/>
              <a:gd name="connsiteY273" fmla="*/ 348232 h 1452744"/>
              <a:gd name="connsiteX274" fmla="*/ 211975 w 1088970"/>
              <a:gd name="connsiteY274" fmla="*/ 302512 h 1452744"/>
              <a:gd name="connsiteX275" fmla="*/ 45720 w 1088970"/>
              <a:gd name="connsiteY275" fmla="*/ 302512 h 1452744"/>
              <a:gd name="connsiteX276" fmla="*/ 91440 w 1088970"/>
              <a:gd name="connsiteY276" fmla="*/ 348232 h 1452744"/>
              <a:gd name="connsiteX277" fmla="*/ 45720 w 1088970"/>
              <a:gd name="connsiteY277" fmla="*/ 393952 h 1452744"/>
              <a:gd name="connsiteX278" fmla="*/ 0 w 1088970"/>
              <a:gd name="connsiteY278" fmla="*/ 348232 h 1452744"/>
              <a:gd name="connsiteX279" fmla="*/ 45720 w 1088970"/>
              <a:gd name="connsiteY279" fmla="*/ 302512 h 1452744"/>
              <a:gd name="connsiteX280" fmla="*/ 1043250 w 1088970"/>
              <a:gd name="connsiteY280" fmla="*/ 151256 h 1452744"/>
              <a:gd name="connsiteX281" fmla="*/ 1088970 w 1088970"/>
              <a:gd name="connsiteY281" fmla="*/ 196976 h 1452744"/>
              <a:gd name="connsiteX282" fmla="*/ 1043250 w 1088970"/>
              <a:gd name="connsiteY282" fmla="*/ 242696 h 1452744"/>
              <a:gd name="connsiteX283" fmla="*/ 997530 w 1088970"/>
              <a:gd name="connsiteY283" fmla="*/ 196976 h 1452744"/>
              <a:gd name="connsiteX284" fmla="*/ 1043250 w 1088970"/>
              <a:gd name="connsiteY284" fmla="*/ 151256 h 1452744"/>
              <a:gd name="connsiteX285" fmla="*/ 876995 w 1088970"/>
              <a:gd name="connsiteY285" fmla="*/ 151256 h 1452744"/>
              <a:gd name="connsiteX286" fmla="*/ 922715 w 1088970"/>
              <a:gd name="connsiteY286" fmla="*/ 196976 h 1452744"/>
              <a:gd name="connsiteX287" fmla="*/ 876995 w 1088970"/>
              <a:gd name="connsiteY287" fmla="*/ 242696 h 1452744"/>
              <a:gd name="connsiteX288" fmla="*/ 831275 w 1088970"/>
              <a:gd name="connsiteY288" fmla="*/ 196976 h 1452744"/>
              <a:gd name="connsiteX289" fmla="*/ 876995 w 1088970"/>
              <a:gd name="connsiteY289" fmla="*/ 151256 h 1452744"/>
              <a:gd name="connsiteX290" fmla="*/ 710740 w 1088970"/>
              <a:gd name="connsiteY290" fmla="*/ 151256 h 1452744"/>
              <a:gd name="connsiteX291" fmla="*/ 756460 w 1088970"/>
              <a:gd name="connsiteY291" fmla="*/ 196976 h 1452744"/>
              <a:gd name="connsiteX292" fmla="*/ 710740 w 1088970"/>
              <a:gd name="connsiteY292" fmla="*/ 242696 h 1452744"/>
              <a:gd name="connsiteX293" fmla="*/ 665020 w 1088970"/>
              <a:gd name="connsiteY293" fmla="*/ 196976 h 1452744"/>
              <a:gd name="connsiteX294" fmla="*/ 710740 w 1088970"/>
              <a:gd name="connsiteY294" fmla="*/ 151256 h 1452744"/>
              <a:gd name="connsiteX295" fmla="*/ 544485 w 1088970"/>
              <a:gd name="connsiteY295" fmla="*/ 151256 h 1452744"/>
              <a:gd name="connsiteX296" fmla="*/ 590205 w 1088970"/>
              <a:gd name="connsiteY296" fmla="*/ 196976 h 1452744"/>
              <a:gd name="connsiteX297" fmla="*/ 544485 w 1088970"/>
              <a:gd name="connsiteY297" fmla="*/ 242696 h 1452744"/>
              <a:gd name="connsiteX298" fmla="*/ 498765 w 1088970"/>
              <a:gd name="connsiteY298" fmla="*/ 196976 h 1452744"/>
              <a:gd name="connsiteX299" fmla="*/ 544485 w 1088970"/>
              <a:gd name="connsiteY299" fmla="*/ 151256 h 1452744"/>
              <a:gd name="connsiteX300" fmla="*/ 378230 w 1088970"/>
              <a:gd name="connsiteY300" fmla="*/ 151256 h 1452744"/>
              <a:gd name="connsiteX301" fmla="*/ 423950 w 1088970"/>
              <a:gd name="connsiteY301" fmla="*/ 196976 h 1452744"/>
              <a:gd name="connsiteX302" fmla="*/ 378230 w 1088970"/>
              <a:gd name="connsiteY302" fmla="*/ 242696 h 1452744"/>
              <a:gd name="connsiteX303" fmla="*/ 332510 w 1088970"/>
              <a:gd name="connsiteY303" fmla="*/ 196976 h 1452744"/>
              <a:gd name="connsiteX304" fmla="*/ 378230 w 1088970"/>
              <a:gd name="connsiteY304" fmla="*/ 151256 h 1452744"/>
              <a:gd name="connsiteX305" fmla="*/ 211975 w 1088970"/>
              <a:gd name="connsiteY305" fmla="*/ 151256 h 1452744"/>
              <a:gd name="connsiteX306" fmla="*/ 257695 w 1088970"/>
              <a:gd name="connsiteY306" fmla="*/ 196976 h 1452744"/>
              <a:gd name="connsiteX307" fmla="*/ 211975 w 1088970"/>
              <a:gd name="connsiteY307" fmla="*/ 242696 h 1452744"/>
              <a:gd name="connsiteX308" fmla="*/ 166255 w 1088970"/>
              <a:gd name="connsiteY308" fmla="*/ 196976 h 1452744"/>
              <a:gd name="connsiteX309" fmla="*/ 211975 w 1088970"/>
              <a:gd name="connsiteY309" fmla="*/ 151256 h 1452744"/>
              <a:gd name="connsiteX310" fmla="*/ 45720 w 1088970"/>
              <a:gd name="connsiteY310" fmla="*/ 151256 h 1452744"/>
              <a:gd name="connsiteX311" fmla="*/ 91440 w 1088970"/>
              <a:gd name="connsiteY311" fmla="*/ 196976 h 1452744"/>
              <a:gd name="connsiteX312" fmla="*/ 45720 w 1088970"/>
              <a:gd name="connsiteY312" fmla="*/ 242696 h 1452744"/>
              <a:gd name="connsiteX313" fmla="*/ 0 w 1088970"/>
              <a:gd name="connsiteY313" fmla="*/ 196976 h 1452744"/>
              <a:gd name="connsiteX314" fmla="*/ 45720 w 1088970"/>
              <a:gd name="connsiteY314" fmla="*/ 151256 h 1452744"/>
              <a:gd name="connsiteX315" fmla="*/ 1043250 w 1088970"/>
              <a:gd name="connsiteY315" fmla="*/ 0 h 1452744"/>
              <a:gd name="connsiteX316" fmla="*/ 1088970 w 1088970"/>
              <a:gd name="connsiteY316" fmla="*/ 45720 h 1452744"/>
              <a:gd name="connsiteX317" fmla="*/ 1043250 w 1088970"/>
              <a:gd name="connsiteY317" fmla="*/ 91440 h 1452744"/>
              <a:gd name="connsiteX318" fmla="*/ 997530 w 1088970"/>
              <a:gd name="connsiteY318" fmla="*/ 45720 h 1452744"/>
              <a:gd name="connsiteX319" fmla="*/ 1043250 w 1088970"/>
              <a:gd name="connsiteY319" fmla="*/ 0 h 1452744"/>
              <a:gd name="connsiteX320" fmla="*/ 876995 w 1088970"/>
              <a:gd name="connsiteY320" fmla="*/ 0 h 1452744"/>
              <a:gd name="connsiteX321" fmla="*/ 922715 w 1088970"/>
              <a:gd name="connsiteY321" fmla="*/ 45720 h 1452744"/>
              <a:gd name="connsiteX322" fmla="*/ 876995 w 1088970"/>
              <a:gd name="connsiteY322" fmla="*/ 91440 h 1452744"/>
              <a:gd name="connsiteX323" fmla="*/ 831275 w 1088970"/>
              <a:gd name="connsiteY323" fmla="*/ 45720 h 1452744"/>
              <a:gd name="connsiteX324" fmla="*/ 876995 w 1088970"/>
              <a:gd name="connsiteY324" fmla="*/ 0 h 1452744"/>
              <a:gd name="connsiteX325" fmla="*/ 710740 w 1088970"/>
              <a:gd name="connsiteY325" fmla="*/ 0 h 1452744"/>
              <a:gd name="connsiteX326" fmla="*/ 756460 w 1088970"/>
              <a:gd name="connsiteY326" fmla="*/ 45720 h 1452744"/>
              <a:gd name="connsiteX327" fmla="*/ 710740 w 1088970"/>
              <a:gd name="connsiteY327" fmla="*/ 91440 h 1452744"/>
              <a:gd name="connsiteX328" fmla="*/ 665020 w 1088970"/>
              <a:gd name="connsiteY328" fmla="*/ 45720 h 1452744"/>
              <a:gd name="connsiteX329" fmla="*/ 710740 w 1088970"/>
              <a:gd name="connsiteY329" fmla="*/ 0 h 1452744"/>
              <a:gd name="connsiteX330" fmla="*/ 544485 w 1088970"/>
              <a:gd name="connsiteY330" fmla="*/ 0 h 1452744"/>
              <a:gd name="connsiteX331" fmla="*/ 590205 w 1088970"/>
              <a:gd name="connsiteY331" fmla="*/ 45720 h 1452744"/>
              <a:gd name="connsiteX332" fmla="*/ 544485 w 1088970"/>
              <a:gd name="connsiteY332" fmla="*/ 91440 h 1452744"/>
              <a:gd name="connsiteX333" fmla="*/ 498765 w 1088970"/>
              <a:gd name="connsiteY333" fmla="*/ 45720 h 1452744"/>
              <a:gd name="connsiteX334" fmla="*/ 544485 w 1088970"/>
              <a:gd name="connsiteY334" fmla="*/ 0 h 1452744"/>
              <a:gd name="connsiteX335" fmla="*/ 378230 w 1088970"/>
              <a:gd name="connsiteY335" fmla="*/ 0 h 1452744"/>
              <a:gd name="connsiteX336" fmla="*/ 423950 w 1088970"/>
              <a:gd name="connsiteY336" fmla="*/ 45720 h 1452744"/>
              <a:gd name="connsiteX337" fmla="*/ 378230 w 1088970"/>
              <a:gd name="connsiteY337" fmla="*/ 91440 h 1452744"/>
              <a:gd name="connsiteX338" fmla="*/ 332510 w 1088970"/>
              <a:gd name="connsiteY338" fmla="*/ 45720 h 1452744"/>
              <a:gd name="connsiteX339" fmla="*/ 378230 w 1088970"/>
              <a:gd name="connsiteY339" fmla="*/ 0 h 1452744"/>
              <a:gd name="connsiteX340" fmla="*/ 211975 w 1088970"/>
              <a:gd name="connsiteY340" fmla="*/ 0 h 1452744"/>
              <a:gd name="connsiteX341" fmla="*/ 257695 w 1088970"/>
              <a:gd name="connsiteY341" fmla="*/ 45720 h 1452744"/>
              <a:gd name="connsiteX342" fmla="*/ 211975 w 1088970"/>
              <a:gd name="connsiteY342" fmla="*/ 91440 h 1452744"/>
              <a:gd name="connsiteX343" fmla="*/ 166255 w 1088970"/>
              <a:gd name="connsiteY343" fmla="*/ 45720 h 1452744"/>
              <a:gd name="connsiteX344" fmla="*/ 211975 w 1088970"/>
              <a:gd name="connsiteY344" fmla="*/ 0 h 1452744"/>
              <a:gd name="connsiteX345" fmla="*/ 45720 w 1088970"/>
              <a:gd name="connsiteY345" fmla="*/ 0 h 1452744"/>
              <a:gd name="connsiteX346" fmla="*/ 91440 w 1088970"/>
              <a:gd name="connsiteY346" fmla="*/ 45720 h 1452744"/>
              <a:gd name="connsiteX347" fmla="*/ 45720 w 1088970"/>
              <a:gd name="connsiteY347" fmla="*/ 91440 h 1452744"/>
              <a:gd name="connsiteX348" fmla="*/ 0 w 1088970"/>
              <a:gd name="connsiteY348" fmla="*/ 45720 h 1452744"/>
              <a:gd name="connsiteX349" fmla="*/ 45720 w 1088970"/>
              <a:gd name="connsiteY349" fmla="*/ 0 h 1452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Lst>
            <a:rect l="l" t="t" r="r" b="b"/>
            <a:pathLst>
              <a:path w="699042" h="932560">
                <a:moveTo>
                  <a:pt x="669693" y="873862"/>
                </a:moveTo>
                <a:cubicBezTo>
                  <a:pt x="685902" y="873862"/>
                  <a:pt x="699042" y="887002"/>
                  <a:pt x="699042" y="903211"/>
                </a:cubicBezTo>
                <a:cubicBezTo>
                  <a:pt x="699042" y="919420"/>
                  <a:pt x="685902" y="932560"/>
                  <a:pt x="669693" y="932560"/>
                </a:cubicBezTo>
                <a:cubicBezTo>
                  <a:pt x="653484" y="932560"/>
                  <a:pt x="640344" y="919420"/>
                  <a:pt x="640344" y="903211"/>
                </a:cubicBezTo>
                <a:cubicBezTo>
                  <a:pt x="640344" y="887002"/>
                  <a:pt x="653484" y="873862"/>
                  <a:pt x="669693" y="873862"/>
                </a:cubicBezTo>
                <a:close/>
                <a:moveTo>
                  <a:pt x="562969" y="873862"/>
                </a:moveTo>
                <a:cubicBezTo>
                  <a:pt x="579178" y="873862"/>
                  <a:pt x="592318" y="887002"/>
                  <a:pt x="592318" y="903211"/>
                </a:cubicBezTo>
                <a:cubicBezTo>
                  <a:pt x="592318" y="919420"/>
                  <a:pt x="579178" y="932560"/>
                  <a:pt x="562969" y="932560"/>
                </a:cubicBezTo>
                <a:cubicBezTo>
                  <a:pt x="546760" y="932560"/>
                  <a:pt x="533620" y="919420"/>
                  <a:pt x="533620" y="903211"/>
                </a:cubicBezTo>
                <a:cubicBezTo>
                  <a:pt x="533620" y="887002"/>
                  <a:pt x="546760" y="873862"/>
                  <a:pt x="562969" y="873862"/>
                </a:cubicBezTo>
                <a:close/>
                <a:moveTo>
                  <a:pt x="456245" y="873862"/>
                </a:moveTo>
                <a:cubicBezTo>
                  <a:pt x="472454" y="873862"/>
                  <a:pt x="485594" y="887002"/>
                  <a:pt x="485594" y="903211"/>
                </a:cubicBezTo>
                <a:cubicBezTo>
                  <a:pt x="485594" y="919420"/>
                  <a:pt x="472454" y="932560"/>
                  <a:pt x="456245" y="932560"/>
                </a:cubicBezTo>
                <a:cubicBezTo>
                  <a:pt x="440036" y="932560"/>
                  <a:pt x="426896" y="919420"/>
                  <a:pt x="426896" y="903211"/>
                </a:cubicBezTo>
                <a:cubicBezTo>
                  <a:pt x="426896" y="887002"/>
                  <a:pt x="440036" y="873862"/>
                  <a:pt x="456245" y="873862"/>
                </a:cubicBezTo>
                <a:close/>
                <a:moveTo>
                  <a:pt x="349521" y="873862"/>
                </a:moveTo>
                <a:cubicBezTo>
                  <a:pt x="365730" y="873862"/>
                  <a:pt x="378870" y="887002"/>
                  <a:pt x="378870" y="903211"/>
                </a:cubicBezTo>
                <a:cubicBezTo>
                  <a:pt x="378870" y="919420"/>
                  <a:pt x="365730" y="932560"/>
                  <a:pt x="349521" y="932560"/>
                </a:cubicBezTo>
                <a:cubicBezTo>
                  <a:pt x="333312" y="932560"/>
                  <a:pt x="320172" y="919420"/>
                  <a:pt x="320172" y="903211"/>
                </a:cubicBezTo>
                <a:cubicBezTo>
                  <a:pt x="320172" y="887002"/>
                  <a:pt x="333312" y="873862"/>
                  <a:pt x="349521" y="873862"/>
                </a:cubicBezTo>
                <a:close/>
                <a:moveTo>
                  <a:pt x="242797" y="873862"/>
                </a:moveTo>
                <a:cubicBezTo>
                  <a:pt x="259006" y="873862"/>
                  <a:pt x="272146" y="887002"/>
                  <a:pt x="272146" y="903211"/>
                </a:cubicBezTo>
                <a:cubicBezTo>
                  <a:pt x="272146" y="919420"/>
                  <a:pt x="259006" y="932560"/>
                  <a:pt x="242797" y="932560"/>
                </a:cubicBezTo>
                <a:cubicBezTo>
                  <a:pt x="226588" y="932560"/>
                  <a:pt x="213448" y="919420"/>
                  <a:pt x="213448" y="903211"/>
                </a:cubicBezTo>
                <a:cubicBezTo>
                  <a:pt x="213448" y="887002"/>
                  <a:pt x="226588" y="873862"/>
                  <a:pt x="242797" y="873862"/>
                </a:cubicBezTo>
                <a:close/>
                <a:moveTo>
                  <a:pt x="136073" y="873862"/>
                </a:moveTo>
                <a:cubicBezTo>
                  <a:pt x="152282" y="873862"/>
                  <a:pt x="165422" y="887002"/>
                  <a:pt x="165422" y="903211"/>
                </a:cubicBezTo>
                <a:cubicBezTo>
                  <a:pt x="165422" y="919420"/>
                  <a:pt x="152282" y="932560"/>
                  <a:pt x="136073" y="932560"/>
                </a:cubicBezTo>
                <a:cubicBezTo>
                  <a:pt x="119864" y="932560"/>
                  <a:pt x="106724" y="919420"/>
                  <a:pt x="106724" y="903211"/>
                </a:cubicBezTo>
                <a:cubicBezTo>
                  <a:pt x="106724" y="887002"/>
                  <a:pt x="119864" y="873862"/>
                  <a:pt x="136073" y="873862"/>
                </a:cubicBezTo>
                <a:close/>
                <a:moveTo>
                  <a:pt x="29349" y="873862"/>
                </a:moveTo>
                <a:cubicBezTo>
                  <a:pt x="45558" y="873862"/>
                  <a:pt x="58698" y="887002"/>
                  <a:pt x="58698" y="903211"/>
                </a:cubicBezTo>
                <a:cubicBezTo>
                  <a:pt x="58698" y="919420"/>
                  <a:pt x="45558" y="932560"/>
                  <a:pt x="29349" y="932560"/>
                </a:cubicBezTo>
                <a:cubicBezTo>
                  <a:pt x="13140" y="932560"/>
                  <a:pt x="0" y="919420"/>
                  <a:pt x="0" y="903211"/>
                </a:cubicBezTo>
                <a:cubicBezTo>
                  <a:pt x="0" y="887002"/>
                  <a:pt x="13140" y="873862"/>
                  <a:pt x="29349" y="873862"/>
                </a:cubicBezTo>
                <a:close/>
                <a:moveTo>
                  <a:pt x="669693" y="776766"/>
                </a:moveTo>
                <a:cubicBezTo>
                  <a:pt x="685902" y="776766"/>
                  <a:pt x="699042" y="789906"/>
                  <a:pt x="699042" y="806115"/>
                </a:cubicBezTo>
                <a:cubicBezTo>
                  <a:pt x="699042" y="822324"/>
                  <a:pt x="685902" y="835464"/>
                  <a:pt x="669693" y="835464"/>
                </a:cubicBezTo>
                <a:cubicBezTo>
                  <a:pt x="653484" y="835464"/>
                  <a:pt x="640344" y="822324"/>
                  <a:pt x="640344" y="806115"/>
                </a:cubicBezTo>
                <a:cubicBezTo>
                  <a:pt x="640344" y="789906"/>
                  <a:pt x="653484" y="776766"/>
                  <a:pt x="669693" y="776766"/>
                </a:cubicBezTo>
                <a:close/>
                <a:moveTo>
                  <a:pt x="562969" y="776766"/>
                </a:moveTo>
                <a:cubicBezTo>
                  <a:pt x="579178" y="776766"/>
                  <a:pt x="592318" y="789906"/>
                  <a:pt x="592318" y="806115"/>
                </a:cubicBezTo>
                <a:cubicBezTo>
                  <a:pt x="592318" y="822324"/>
                  <a:pt x="579178" y="835464"/>
                  <a:pt x="562969" y="835464"/>
                </a:cubicBezTo>
                <a:cubicBezTo>
                  <a:pt x="546760" y="835464"/>
                  <a:pt x="533620" y="822324"/>
                  <a:pt x="533620" y="806115"/>
                </a:cubicBezTo>
                <a:cubicBezTo>
                  <a:pt x="533620" y="789906"/>
                  <a:pt x="546760" y="776766"/>
                  <a:pt x="562969" y="776766"/>
                </a:cubicBezTo>
                <a:close/>
                <a:moveTo>
                  <a:pt x="456245" y="776766"/>
                </a:moveTo>
                <a:cubicBezTo>
                  <a:pt x="472454" y="776766"/>
                  <a:pt x="485594" y="789906"/>
                  <a:pt x="485594" y="806115"/>
                </a:cubicBezTo>
                <a:cubicBezTo>
                  <a:pt x="485594" y="822324"/>
                  <a:pt x="472454" y="835464"/>
                  <a:pt x="456245" y="835464"/>
                </a:cubicBezTo>
                <a:cubicBezTo>
                  <a:pt x="440036" y="835464"/>
                  <a:pt x="426896" y="822324"/>
                  <a:pt x="426896" y="806115"/>
                </a:cubicBezTo>
                <a:cubicBezTo>
                  <a:pt x="426896" y="789906"/>
                  <a:pt x="440036" y="776766"/>
                  <a:pt x="456245" y="776766"/>
                </a:cubicBezTo>
                <a:close/>
                <a:moveTo>
                  <a:pt x="349521" y="776766"/>
                </a:moveTo>
                <a:cubicBezTo>
                  <a:pt x="365730" y="776766"/>
                  <a:pt x="378870" y="789906"/>
                  <a:pt x="378870" y="806115"/>
                </a:cubicBezTo>
                <a:cubicBezTo>
                  <a:pt x="378870" y="822324"/>
                  <a:pt x="365730" y="835464"/>
                  <a:pt x="349521" y="835464"/>
                </a:cubicBezTo>
                <a:cubicBezTo>
                  <a:pt x="333312" y="835464"/>
                  <a:pt x="320172" y="822324"/>
                  <a:pt x="320172" y="806115"/>
                </a:cubicBezTo>
                <a:cubicBezTo>
                  <a:pt x="320172" y="789906"/>
                  <a:pt x="333312" y="776766"/>
                  <a:pt x="349521" y="776766"/>
                </a:cubicBezTo>
                <a:close/>
                <a:moveTo>
                  <a:pt x="242797" y="776766"/>
                </a:moveTo>
                <a:cubicBezTo>
                  <a:pt x="259006" y="776766"/>
                  <a:pt x="272146" y="789906"/>
                  <a:pt x="272146" y="806115"/>
                </a:cubicBezTo>
                <a:cubicBezTo>
                  <a:pt x="272146" y="822324"/>
                  <a:pt x="259006" y="835464"/>
                  <a:pt x="242797" y="835464"/>
                </a:cubicBezTo>
                <a:cubicBezTo>
                  <a:pt x="226588" y="835464"/>
                  <a:pt x="213448" y="822324"/>
                  <a:pt x="213448" y="806115"/>
                </a:cubicBezTo>
                <a:cubicBezTo>
                  <a:pt x="213448" y="789906"/>
                  <a:pt x="226588" y="776766"/>
                  <a:pt x="242797" y="776766"/>
                </a:cubicBezTo>
                <a:close/>
                <a:moveTo>
                  <a:pt x="136073" y="776766"/>
                </a:moveTo>
                <a:cubicBezTo>
                  <a:pt x="152282" y="776766"/>
                  <a:pt x="165422" y="789906"/>
                  <a:pt x="165422" y="806115"/>
                </a:cubicBezTo>
                <a:cubicBezTo>
                  <a:pt x="165422" y="822324"/>
                  <a:pt x="152282" y="835464"/>
                  <a:pt x="136073" y="835464"/>
                </a:cubicBezTo>
                <a:cubicBezTo>
                  <a:pt x="119864" y="835464"/>
                  <a:pt x="106724" y="822324"/>
                  <a:pt x="106724" y="806115"/>
                </a:cubicBezTo>
                <a:cubicBezTo>
                  <a:pt x="106724" y="789906"/>
                  <a:pt x="119864" y="776766"/>
                  <a:pt x="136073" y="776766"/>
                </a:cubicBezTo>
                <a:close/>
                <a:moveTo>
                  <a:pt x="29349" y="776766"/>
                </a:moveTo>
                <a:cubicBezTo>
                  <a:pt x="45558" y="776766"/>
                  <a:pt x="58698" y="789906"/>
                  <a:pt x="58698" y="806115"/>
                </a:cubicBezTo>
                <a:cubicBezTo>
                  <a:pt x="58698" y="822324"/>
                  <a:pt x="45558" y="835464"/>
                  <a:pt x="29349" y="835464"/>
                </a:cubicBezTo>
                <a:cubicBezTo>
                  <a:pt x="13140" y="835464"/>
                  <a:pt x="0" y="822324"/>
                  <a:pt x="0" y="806115"/>
                </a:cubicBezTo>
                <a:cubicBezTo>
                  <a:pt x="0" y="789906"/>
                  <a:pt x="13140" y="776766"/>
                  <a:pt x="29349" y="776766"/>
                </a:cubicBezTo>
                <a:close/>
                <a:moveTo>
                  <a:pt x="669693" y="679670"/>
                </a:moveTo>
                <a:cubicBezTo>
                  <a:pt x="685902" y="679670"/>
                  <a:pt x="699042" y="692811"/>
                  <a:pt x="699042" y="709019"/>
                </a:cubicBezTo>
                <a:cubicBezTo>
                  <a:pt x="699042" y="725228"/>
                  <a:pt x="685902" y="738368"/>
                  <a:pt x="669693" y="738368"/>
                </a:cubicBezTo>
                <a:cubicBezTo>
                  <a:pt x="653484" y="738368"/>
                  <a:pt x="640344" y="725228"/>
                  <a:pt x="640344" y="709019"/>
                </a:cubicBezTo>
                <a:cubicBezTo>
                  <a:pt x="640344" y="692811"/>
                  <a:pt x="653484" y="679670"/>
                  <a:pt x="669693" y="679670"/>
                </a:cubicBezTo>
                <a:close/>
                <a:moveTo>
                  <a:pt x="562969" y="679670"/>
                </a:moveTo>
                <a:cubicBezTo>
                  <a:pt x="579178" y="679670"/>
                  <a:pt x="592318" y="692811"/>
                  <a:pt x="592318" y="709019"/>
                </a:cubicBezTo>
                <a:cubicBezTo>
                  <a:pt x="592318" y="725228"/>
                  <a:pt x="579178" y="738368"/>
                  <a:pt x="562969" y="738368"/>
                </a:cubicBezTo>
                <a:cubicBezTo>
                  <a:pt x="546760" y="738368"/>
                  <a:pt x="533620" y="725228"/>
                  <a:pt x="533620" y="709019"/>
                </a:cubicBezTo>
                <a:cubicBezTo>
                  <a:pt x="533620" y="692811"/>
                  <a:pt x="546760" y="679670"/>
                  <a:pt x="562969" y="679670"/>
                </a:cubicBezTo>
                <a:close/>
                <a:moveTo>
                  <a:pt x="456245" y="679670"/>
                </a:moveTo>
                <a:cubicBezTo>
                  <a:pt x="472454" y="679670"/>
                  <a:pt x="485594" y="692811"/>
                  <a:pt x="485594" y="709019"/>
                </a:cubicBezTo>
                <a:cubicBezTo>
                  <a:pt x="485594" y="725228"/>
                  <a:pt x="472454" y="738368"/>
                  <a:pt x="456245" y="738368"/>
                </a:cubicBezTo>
                <a:cubicBezTo>
                  <a:pt x="440036" y="738368"/>
                  <a:pt x="426896" y="725228"/>
                  <a:pt x="426896" y="709019"/>
                </a:cubicBezTo>
                <a:cubicBezTo>
                  <a:pt x="426896" y="692811"/>
                  <a:pt x="440036" y="679670"/>
                  <a:pt x="456245" y="679670"/>
                </a:cubicBezTo>
                <a:close/>
                <a:moveTo>
                  <a:pt x="349521" y="679670"/>
                </a:moveTo>
                <a:cubicBezTo>
                  <a:pt x="365730" y="679670"/>
                  <a:pt x="378870" y="692811"/>
                  <a:pt x="378870" y="709019"/>
                </a:cubicBezTo>
                <a:cubicBezTo>
                  <a:pt x="378870" y="725228"/>
                  <a:pt x="365730" y="738368"/>
                  <a:pt x="349521" y="738368"/>
                </a:cubicBezTo>
                <a:cubicBezTo>
                  <a:pt x="333312" y="738368"/>
                  <a:pt x="320172" y="725228"/>
                  <a:pt x="320172" y="709019"/>
                </a:cubicBezTo>
                <a:cubicBezTo>
                  <a:pt x="320172" y="692811"/>
                  <a:pt x="333312" y="679670"/>
                  <a:pt x="349521" y="679670"/>
                </a:cubicBezTo>
                <a:close/>
                <a:moveTo>
                  <a:pt x="242797" y="679670"/>
                </a:moveTo>
                <a:cubicBezTo>
                  <a:pt x="259006" y="679670"/>
                  <a:pt x="272146" y="692811"/>
                  <a:pt x="272146" y="709019"/>
                </a:cubicBezTo>
                <a:cubicBezTo>
                  <a:pt x="272146" y="725228"/>
                  <a:pt x="259006" y="738368"/>
                  <a:pt x="242797" y="738368"/>
                </a:cubicBezTo>
                <a:cubicBezTo>
                  <a:pt x="226588" y="738368"/>
                  <a:pt x="213448" y="725228"/>
                  <a:pt x="213448" y="709019"/>
                </a:cubicBezTo>
                <a:cubicBezTo>
                  <a:pt x="213448" y="692811"/>
                  <a:pt x="226588" y="679670"/>
                  <a:pt x="242797" y="679670"/>
                </a:cubicBezTo>
                <a:close/>
                <a:moveTo>
                  <a:pt x="136073" y="679670"/>
                </a:moveTo>
                <a:cubicBezTo>
                  <a:pt x="152282" y="679670"/>
                  <a:pt x="165422" y="692811"/>
                  <a:pt x="165422" y="709019"/>
                </a:cubicBezTo>
                <a:cubicBezTo>
                  <a:pt x="165422" y="725228"/>
                  <a:pt x="152282" y="738368"/>
                  <a:pt x="136073" y="738368"/>
                </a:cubicBezTo>
                <a:cubicBezTo>
                  <a:pt x="119864" y="738368"/>
                  <a:pt x="106724" y="725228"/>
                  <a:pt x="106724" y="709019"/>
                </a:cubicBezTo>
                <a:cubicBezTo>
                  <a:pt x="106724" y="692811"/>
                  <a:pt x="119864" y="679670"/>
                  <a:pt x="136073" y="679670"/>
                </a:cubicBezTo>
                <a:close/>
                <a:moveTo>
                  <a:pt x="29349" y="679670"/>
                </a:moveTo>
                <a:cubicBezTo>
                  <a:pt x="45558" y="679670"/>
                  <a:pt x="58698" y="692811"/>
                  <a:pt x="58698" y="709019"/>
                </a:cubicBezTo>
                <a:cubicBezTo>
                  <a:pt x="58698" y="725228"/>
                  <a:pt x="45558" y="738368"/>
                  <a:pt x="29349" y="738368"/>
                </a:cubicBezTo>
                <a:cubicBezTo>
                  <a:pt x="13140" y="738368"/>
                  <a:pt x="0" y="725228"/>
                  <a:pt x="0" y="709019"/>
                </a:cubicBezTo>
                <a:cubicBezTo>
                  <a:pt x="0" y="692811"/>
                  <a:pt x="13140" y="679670"/>
                  <a:pt x="29349" y="679670"/>
                </a:cubicBezTo>
                <a:close/>
                <a:moveTo>
                  <a:pt x="669693" y="582575"/>
                </a:moveTo>
                <a:cubicBezTo>
                  <a:pt x="685902" y="582575"/>
                  <a:pt x="699042" y="595715"/>
                  <a:pt x="699042" y="611924"/>
                </a:cubicBezTo>
                <a:cubicBezTo>
                  <a:pt x="699042" y="628132"/>
                  <a:pt x="685902" y="641273"/>
                  <a:pt x="669693" y="641273"/>
                </a:cubicBezTo>
                <a:cubicBezTo>
                  <a:pt x="653484" y="641273"/>
                  <a:pt x="640344" y="628132"/>
                  <a:pt x="640344" y="611924"/>
                </a:cubicBezTo>
                <a:cubicBezTo>
                  <a:pt x="640344" y="595715"/>
                  <a:pt x="653484" y="582575"/>
                  <a:pt x="669693" y="582575"/>
                </a:cubicBezTo>
                <a:close/>
                <a:moveTo>
                  <a:pt x="562969" y="582575"/>
                </a:moveTo>
                <a:cubicBezTo>
                  <a:pt x="579178" y="582575"/>
                  <a:pt x="592318" y="595715"/>
                  <a:pt x="592318" y="611924"/>
                </a:cubicBezTo>
                <a:cubicBezTo>
                  <a:pt x="592318" y="628132"/>
                  <a:pt x="579178" y="641273"/>
                  <a:pt x="562969" y="641273"/>
                </a:cubicBezTo>
                <a:cubicBezTo>
                  <a:pt x="546760" y="641273"/>
                  <a:pt x="533620" y="628132"/>
                  <a:pt x="533620" y="611924"/>
                </a:cubicBezTo>
                <a:cubicBezTo>
                  <a:pt x="533620" y="595715"/>
                  <a:pt x="546760" y="582575"/>
                  <a:pt x="562969" y="582575"/>
                </a:cubicBezTo>
                <a:close/>
                <a:moveTo>
                  <a:pt x="456245" y="582575"/>
                </a:moveTo>
                <a:cubicBezTo>
                  <a:pt x="472454" y="582575"/>
                  <a:pt x="485594" y="595715"/>
                  <a:pt x="485594" y="611924"/>
                </a:cubicBezTo>
                <a:cubicBezTo>
                  <a:pt x="485594" y="628132"/>
                  <a:pt x="472454" y="641273"/>
                  <a:pt x="456245" y="641273"/>
                </a:cubicBezTo>
                <a:cubicBezTo>
                  <a:pt x="440036" y="641273"/>
                  <a:pt x="426896" y="628132"/>
                  <a:pt x="426896" y="611924"/>
                </a:cubicBezTo>
                <a:cubicBezTo>
                  <a:pt x="426896" y="595715"/>
                  <a:pt x="440036" y="582575"/>
                  <a:pt x="456245" y="582575"/>
                </a:cubicBezTo>
                <a:close/>
                <a:moveTo>
                  <a:pt x="349521" y="582575"/>
                </a:moveTo>
                <a:cubicBezTo>
                  <a:pt x="365730" y="582575"/>
                  <a:pt x="378870" y="595715"/>
                  <a:pt x="378870" y="611924"/>
                </a:cubicBezTo>
                <a:cubicBezTo>
                  <a:pt x="378870" y="628132"/>
                  <a:pt x="365730" y="641273"/>
                  <a:pt x="349521" y="641273"/>
                </a:cubicBezTo>
                <a:cubicBezTo>
                  <a:pt x="333312" y="641273"/>
                  <a:pt x="320172" y="628132"/>
                  <a:pt x="320172" y="611924"/>
                </a:cubicBezTo>
                <a:cubicBezTo>
                  <a:pt x="320172" y="595715"/>
                  <a:pt x="333312" y="582575"/>
                  <a:pt x="349521" y="582575"/>
                </a:cubicBezTo>
                <a:close/>
                <a:moveTo>
                  <a:pt x="242797" y="582575"/>
                </a:moveTo>
                <a:cubicBezTo>
                  <a:pt x="259006" y="582575"/>
                  <a:pt x="272146" y="595715"/>
                  <a:pt x="272146" y="611924"/>
                </a:cubicBezTo>
                <a:cubicBezTo>
                  <a:pt x="272146" y="628132"/>
                  <a:pt x="259006" y="641273"/>
                  <a:pt x="242797" y="641273"/>
                </a:cubicBezTo>
                <a:cubicBezTo>
                  <a:pt x="226588" y="641273"/>
                  <a:pt x="213448" y="628132"/>
                  <a:pt x="213448" y="611924"/>
                </a:cubicBezTo>
                <a:cubicBezTo>
                  <a:pt x="213448" y="595715"/>
                  <a:pt x="226588" y="582575"/>
                  <a:pt x="242797" y="582575"/>
                </a:cubicBezTo>
                <a:close/>
                <a:moveTo>
                  <a:pt x="136073" y="582575"/>
                </a:moveTo>
                <a:cubicBezTo>
                  <a:pt x="152282" y="582575"/>
                  <a:pt x="165422" y="595715"/>
                  <a:pt x="165422" y="611924"/>
                </a:cubicBezTo>
                <a:cubicBezTo>
                  <a:pt x="165422" y="628132"/>
                  <a:pt x="152282" y="641273"/>
                  <a:pt x="136073" y="641273"/>
                </a:cubicBezTo>
                <a:cubicBezTo>
                  <a:pt x="119864" y="641273"/>
                  <a:pt x="106724" y="628132"/>
                  <a:pt x="106724" y="611924"/>
                </a:cubicBezTo>
                <a:cubicBezTo>
                  <a:pt x="106724" y="595715"/>
                  <a:pt x="119864" y="582575"/>
                  <a:pt x="136073" y="582575"/>
                </a:cubicBezTo>
                <a:close/>
                <a:moveTo>
                  <a:pt x="29349" y="582575"/>
                </a:moveTo>
                <a:cubicBezTo>
                  <a:pt x="45558" y="582575"/>
                  <a:pt x="58698" y="595715"/>
                  <a:pt x="58698" y="611924"/>
                </a:cubicBezTo>
                <a:cubicBezTo>
                  <a:pt x="58698" y="628132"/>
                  <a:pt x="45558" y="641273"/>
                  <a:pt x="29349" y="641273"/>
                </a:cubicBezTo>
                <a:cubicBezTo>
                  <a:pt x="13140" y="641273"/>
                  <a:pt x="0" y="628132"/>
                  <a:pt x="0" y="611924"/>
                </a:cubicBezTo>
                <a:cubicBezTo>
                  <a:pt x="0" y="595715"/>
                  <a:pt x="13140" y="582575"/>
                  <a:pt x="29349" y="582575"/>
                </a:cubicBezTo>
                <a:close/>
                <a:moveTo>
                  <a:pt x="669693" y="485479"/>
                </a:moveTo>
                <a:cubicBezTo>
                  <a:pt x="685902" y="485479"/>
                  <a:pt x="699042" y="498619"/>
                  <a:pt x="699042" y="514828"/>
                </a:cubicBezTo>
                <a:cubicBezTo>
                  <a:pt x="699042" y="531037"/>
                  <a:pt x="685902" y="544177"/>
                  <a:pt x="669693" y="544177"/>
                </a:cubicBezTo>
                <a:cubicBezTo>
                  <a:pt x="653484" y="544177"/>
                  <a:pt x="640344" y="531037"/>
                  <a:pt x="640344" y="514828"/>
                </a:cubicBezTo>
                <a:cubicBezTo>
                  <a:pt x="640344" y="498619"/>
                  <a:pt x="653484" y="485479"/>
                  <a:pt x="669693" y="485479"/>
                </a:cubicBezTo>
                <a:close/>
                <a:moveTo>
                  <a:pt x="562969" y="485479"/>
                </a:moveTo>
                <a:cubicBezTo>
                  <a:pt x="579178" y="485479"/>
                  <a:pt x="592318" y="498619"/>
                  <a:pt x="592318" y="514828"/>
                </a:cubicBezTo>
                <a:cubicBezTo>
                  <a:pt x="592318" y="531037"/>
                  <a:pt x="579178" y="544177"/>
                  <a:pt x="562969" y="544177"/>
                </a:cubicBezTo>
                <a:cubicBezTo>
                  <a:pt x="546760" y="544177"/>
                  <a:pt x="533620" y="531037"/>
                  <a:pt x="533620" y="514828"/>
                </a:cubicBezTo>
                <a:cubicBezTo>
                  <a:pt x="533620" y="498619"/>
                  <a:pt x="546760" y="485479"/>
                  <a:pt x="562969" y="485479"/>
                </a:cubicBezTo>
                <a:close/>
                <a:moveTo>
                  <a:pt x="456245" y="485479"/>
                </a:moveTo>
                <a:cubicBezTo>
                  <a:pt x="472454" y="485479"/>
                  <a:pt x="485594" y="498619"/>
                  <a:pt x="485594" y="514828"/>
                </a:cubicBezTo>
                <a:cubicBezTo>
                  <a:pt x="485594" y="531037"/>
                  <a:pt x="472454" y="544177"/>
                  <a:pt x="456245" y="544177"/>
                </a:cubicBezTo>
                <a:cubicBezTo>
                  <a:pt x="440036" y="544177"/>
                  <a:pt x="426896" y="531037"/>
                  <a:pt x="426896" y="514828"/>
                </a:cubicBezTo>
                <a:cubicBezTo>
                  <a:pt x="426896" y="498619"/>
                  <a:pt x="440036" y="485479"/>
                  <a:pt x="456245" y="485479"/>
                </a:cubicBezTo>
                <a:close/>
                <a:moveTo>
                  <a:pt x="349521" y="485479"/>
                </a:moveTo>
                <a:cubicBezTo>
                  <a:pt x="365730" y="485479"/>
                  <a:pt x="378870" y="498619"/>
                  <a:pt x="378870" y="514828"/>
                </a:cubicBezTo>
                <a:cubicBezTo>
                  <a:pt x="378870" y="531037"/>
                  <a:pt x="365730" y="544177"/>
                  <a:pt x="349521" y="544177"/>
                </a:cubicBezTo>
                <a:cubicBezTo>
                  <a:pt x="333312" y="544177"/>
                  <a:pt x="320172" y="531037"/>
                  <a:pt x="320172" y="514828"/>
                </a:cubicBezTo>
                <a:cubicBezTo>
                  <a:pt x="320172" y="498619"/>
                  <a:pt x="333312" y="485479"/>
                  <a:pt x="349521" y="485479"/>
                </a:cubicBezTo>
                <a:close/>
                <a:moveTo>
                  <a:pt x="242797" y="485479"/>
                </a:moveTo>
                <a:cubicBezTo>
                  <a:pt x="259006" y="485479"/>
                  <a:pt x="272146" y="498619"/>
                  <a:pt x="272146" y="514828"/>
                </a:cubicBezTo>
                <a:cubicBezTo>
                  <a:pt x="272146" y="531037"/>
                  <a:pt x="259006" y="544177"/>
                  <a:pt x="242797" y="544177"/>
                </a:cubicBezTo>
                <a:cubicBezTo>
                  <a:pt x="226588" y="544177"/>
                  <a:pt x="213448" y="531037"/>
                  <a:pt x="213448" y="514828"/>
                </a:cubicBezTo>
                <a:cubicBezTo>
                  <a:pt x="213448" y="498619"/>
                  <a:pt x="226588" y="485479"/>
                  <a:pt x="242797" y="485479"/>
                </a:cubicBezTo>
                <a:close/>
                <a:moveTo>
                  <a:pt x="136073" y="485479"/>
                </a:moveTo>
                <a:cubicBezTo>
                  <a:pt x="152282" y="485479"/>
                  <a:pt x="165422" y="498619"/>
                  <a:pt x="165422" y="514828"/>
                </a:cubicBezTo>
                <a:cubicBezTo>
                  <a:pt x="165422" y="531037"/>
                  <a:pt x="152282" y="544177"/>
                  <a:pt x="136073" y="544177"/>
                </a:cubicBezTo>
                <a:cubicBezTo>
                  <a:pt x="119864" y="544177"/>
                  <a:pt x="106724" y="531037"/>
                  <a:pt x="106724" y="514828"/>
                </a:cubicBezTo>
                <a:cubicBezTo>
                  <a:pt x="106724" y="498619"/>
                  <a:pt x="119864" y="485479"/>
                  <a:pt x="136073" y="485479"/>
                </a:cubicBezTo>
                <a:close/>
                <a:moveTo>
                  <a:pt x="29349" y="485479"/>
                </a:moveTo>
                <a:cubicBezTo>
                  <a:pt x="45558" y="485479"/>
                  <a:pt x="58698" y="498619"/>
                  <a:pt x="58698" y="514828"/>
                </a:cubicBezTo>
                <a:cubicBezTo>
                  <a:pt x="58698" y="531037"/>
                  <a:pt x="45558" y="544177"/>
                  <a:pt x="29349" y="544177"/>
                </a:cubicBezTo>
                <a:cubicBezTo>
                  <a:pt x="13140" y="544177"/>
                  <a:pt x="0" y="531037"/>
                  <a:pt x="0" y="514828"/>
                </a:cubicBezTo>
                <a:cubicBezTo>
                  <a:pt x="0" y="498619"/>
                  <a:pt x="13140" y="485479"/>
                  <a:pt x="29349" y="485479"/>
                </a:cubicBezTo>
                <a:close/>
                <a:moveTo>
                  <a:pt x="669693" y="388383"/>
                </a:moveTo>
                <a:cubicBezTo>
                  <a:pt x="685902" y="388383"/>
                  <a:pt x="699042" y="401523"/>
                  <a:pt x="699042" y="417732"/>
                </a:cubicBezTo>
                <a:cubicBezTo>
                  <a:pt x="699042" y="433941"/>
                  <a:pt x="685902" y="447081"/>
                  <a:pt x="669693" y="447081"/>
                </a:cubicBezTo>
                <a:cubicBezTo>
                  <a:pt x="653484" y="447081"/>
                  <a:pt x="640344" y="433941"/>
                  <a:pt x="640344" y="417732"/>
                </a:cubicBezTo>
                <a:cubicBezTo>
                  <a:pt x="640344" y="401523"/>
                  <a:pt x="653484" y="388383"/>
                  <a:pt x="669693" y="388383"/>
                </a:cubicBezTo>
                <a:close/>
                <a:moveTo>
                  <a:pt x="562969" y="388383"/>
                </a:moveTo>
                <a:cubicBezTo>
                  <a:pt x="579178" y="388383"/>
                  <a:pt x="592318" y="401523"/>
                  <a:pt x="592318" y="417732"/>
                </a:cubicBezTo>
                <a:cubicBezTo>
                  <a:pt x="592318" y="433941"/>
                  <a:pt x="579178" y="447081"/>
                  <a:pt x="562969" y="447081"/>
                </a:cubicBezTo>
                <a:cubicBezTo>
                  <a:pt x="546760" y="447081"/>
                  <a:pt x="533620" y="433941"/>
                  <a:pt x="533620" y="417732"/>
                </a:cubicBezTo>
                <a:cubicBezTo>
                  <a:pt x="533620" y="401523"/>
                  <a:pt x="546760" y="388383"/>
                  <a:pt x="562969" y="388383"/>
                </a:cubicBezTo>
                <a:close/>
                <a:moveTo>
                  <a:pt x="456245" y="388383"/>
                </a:moveTo>
                <a:cubicBezTo>
                  <a:pt x="472454" y="388383"/>
                  <a:pt x="485594" y="401523"/>
                  <a:pt x="485594" y="417732"/>
                </a:cubicBezTo>
                <a:cubicBezTo>
                  <a:pt x="485594" y="433941"/>
                  <a:pt x="472454" y="447081"/>
                  <a:pt x="456245" y="447081"/>
                </a:cubicBezTo>
                <a:cubicBezTo>
                  <a:pt x="440036" y="447081"/>
                  <a:pt x="426896" y="433941"/>
                  <a:pt x="426896" y="417732"/>
                </a:cubicBezTo>
                <a:cubicBezTo>
                  <a:pt x="426896" y="401523"/>
                  <a:pt x="440036" y="388383"/>
                  <a:pt x="456245" y="388383"/>
                </a:cubicBezTo>
                <a:close/>
                <a:moveTo>
                  <a:pt x="349521" y="388383"/>
                </a:moveTo>
                <a:cubicBezTo>
                  <a:pt x="365730" y="388383"/>
                  <a:pt x="378870" y="401523"/>
                  <a:pt x="378870" y="417732"/>
                </a:cubicBezTo>
                <a:cubicBezTo>
                  <a:pt x="378870" y="433941"/>
                  <a:pt x="365730" y="447081"/>
                  <a:pt x="349521" y="447081"/>
                </a:cubicBezTo>
                <a:cubicBezTo>
                  <a:pt x="333312" y="447081"/>
                  <a:pt x="320172" y="433941"/>
                  <a:pt x="320172" y="417732"/>
                </a:cubicBezTo>
                <a:cubicBezTo>
                  <a:pt x="320172" y="401523"/>
                  <a:pt x="333312" y="388383"/>
                  <a:pt x="349521" y="388383"/>
                </a:cubicBezTo>
                <a:close/>
                <a:moveTo>
                  <a:pt x="242797" y="388383"/>
                </a:moveTo>
                <a:cubicBezTo>
                  <a:pt x="259006" y="388383"/>
                  <a:pt x="272146" y="401523"/>
                  <a:pt x="272146" y="417732"/>
                </a:cubicBezTo>
                <a:cubicBezTo>
                  <a:pt x="272146" y="433941"/>
                  <a:pt x="259006" y="447081"/>
                  <a:pt x="242797" y="447081"/>
                </a:cubicBezTo>
                <a:cubicBezTo>
                  <a:pt x="226588" y="447081"/>
                  <a:pt x="213448" y="433941"/>
                  <a:pt x="213448" y="417732"/>
                </a:cubicBezTo>
                <a:cubicBezTo>
                  <a:pt x="213448" y="401523"/>
                  <a:pt x="226588" y="388383"/>
                  <a:pt x="242797" y="388383"/>
                </a:cubicBezTo>
                <a:close/>
                <a:moveTo>
                  <a:pt x="136073" y="388383"/>
                </a:moveTo>
                <a:cubicBezTo>
                  <a:pt x="152282" y="388383"/>
                  <a:pt x="165422" y="401523"/>
                  <a:pt x="165422" y="417732"/>
                </a:cubicBezTo>
                <a:cubicBezTo>
                  <a:pt x="165422" y="433941"/>
                  <a:pt x="152282" y="447081"/>
                  <a:pt x="136073" y="447081"/>
                </a:cubicBezTo>
                <a:cubicBezTo>
                  <a:pt x="119864" y="447081"/>
                  <a:pt x="106724" y="433941"/>
                  <a:pt x="106724" y="417732"/>
                </a:cubicBezTo>
                <a:cubicBezTo>
                  <a:pt x="106724" y="401523"/>
                  <a:pt x="119864" y="388383"/>
                  <a:pt x="136073" y="388383"/>
                </a:cubicBezTo>
                <a:close/>
                <a:moveTo>
                  <a:pt x="29349" y="388383"/>
                </a:moveTo>
                <a:cubicBezTo>
                  <a:pt x="45558" y="388383"/>
                  <a:pt x="58698" y="401523"/>
                  <a:pt x="58698" y="417732"/>
                </a:cubicBezTo>
                <a:cubicBezTo>
                  <a:pt x="58698" y="433941"/>
                  <a:pt x="45558" y="447081"/>
                  <a:pt x="29349" y="447081"/>
                </a:cubicBezTo>
                <a:cubicBezTo>
                  <a:pt x="13140" y="447081"/>
                  <a:pt x="0" y="433941"/>
                  <a:pt x="0" y="417732"/>
                </a:cubicBezTo>
                <a:cubicBezTo>
                  <a:pt x="0" y="401523"/>
                  <a:pt x="13140" y="388383"/>
                  <a:pt x="29349" y="388383"/>
                </a:cubicBezTo>
                <a:close/>
                <a:moveTo>
                  <a:pt x="669693" y="291287"/>
                </a:moveTo>
                <a:cubicBezTo>
                  <a:pt x="685902" y="291287"/>
                  <a:pt x="699042" y="304428"/>
                  <a:pt x="699042" y="320636"/>
                </a:cubicBezTo>
                <a:cubicBezTo>
                  <a:pt x="699042" y="336845"/>
                  <a:pt x="685902" y="349985"/>
                  <a:pt x="669693" y="349985"/>
                </a:cubicBezTo>
                <a:cubicBezTo>
                  <a:pt x="653484" y="349985"/>
                  <a:pt x="640344" y="336845"/>
                  <a:pt x="640344" y="320636"/>
                </a:cubicBezTo>
                <a:cubicBezTo>
                  <a:pt x="640344" y="304428"/>
                  <a:pt x="653484" y="291287"/>
                  <a:pt x="669693" y="291287"/>
                </a:cubicBezTo>
                <a:close/>
                <a:moveTo>
                  <a:pt x="562969" y="291287"/>
                </a:moveTo>
                <a:cubicBezTo>
                  <a:pt x="579178" y="291287"/>
                  <a:pt x="592318" y="304428"/>
                  <a:pt x="592318" y="320636"/>
                </a:cubicBezTo>
                <a:cubicBezTo>
                  <a:pt x="592318" y="336845"/>
                  <a:pt x="579178" y="349985"/>
                  <a:pt x="562969" y="349985"/>
                </a:cubicBezTo>
                <a:cubicBezTo>
                  <a:pt x="546760" y="349985"/>
                  <a:pt x="533620" y="336845"/>
                  <a:pt x="533620" y="320636"/>
                </a:cubicBezTo>
                <a:cubicBezTo>
                  <a:pt x="533620" y="304428"/>
                  <a:pt x="546760" y="291287"/>
                  <a:pt x="562969" y="291287"/>
                </a:cubicBezTo>
                <a:close/>
                <a:moveTo>
                  <a:pt x="456245" y="291287"/>
                </a:moveTo>
                <a:cubicBezTo>
                  <a:pt x="472454" y="291287"/>
                  <a:pt x="485594" y="304428"/>
                  <a:pt x="485594" y="320636"/>
                </a:cubicBezTo>
                <a:cubicBezTo>
                  <a:pt x="485594" y="336845"/>
                  <a:pt x="472454" y="349985"/>
                  <a:pt x="456245" y="349985"/>
                </a:cubicBezTo>
                <a:cubicBezTo>
                  <a:pt x="440036" y="349985"/>
                  <a:pt x="426896" y="336845"/>
                  <a:pt x="426896" y="320636"/>
                </a:cubicBezTo>
                <a:cubicBezTo>
                  <a:pt x="426896" y="304428"/>
                  <a:pt x="440036" y="291287"/>
                  <a:pt x="456245" y="291287"/>
                </a:cubicBezTo>
                <a:close/>
                <a:moveTo>
                  <a:pt x="349521" y="291287"/>
                </a:moveTo>
                <a:cubicBezTo>
                  <a:pt x="365730" y="291287"/>
                  <a:pt x="378870" y="304428"/>
                  <a:pt x="378870" y="320636"/>
                </a:cubicBezTo>
                <a:cubicBezTo>
                  <a:pt x="378870" y="336845"/>
                  <a:pt x="365730" y="349985"/>
                  <a:pt x="349521" y="349985"/>
                </a:cubicBezTo>
                <a:cubicBezTo>
                  <a:pt x="333312" y="349985"/>
                  <a:pt x="320172" y="336845"/>
                  <a:pt x="320172" y="320636"/>
                </a:cubicBezTo>
                <a:cubicBezTo>
                  <a:pt x="320172" y="304428"/>
                  <a:pt x="333312" y="291287"/>
                  <a:pt x="349521" y="291287"/>
                </a:cubicBezTo>
                <a:close/>
                <a:moveTo>
                  <a:pt x="242797" y="291287"/>
                </a:moveTo>
                <a:cubicBezTo>
                  <a:pt x="259006" y="291287"/>
                  <a:pt x="272146" y="304428"/>
                  <a:pt x="272146" y="320636"/>
                </a:cubicBezTo>
                <a:cubicBezTo>
                  <a:pt x="272146" y="336845"/>
                  <a:pt x="259006" y="349985"/>
                  <a:pt x="242797" y="349985"/>
                </a:cubicBezTo>
                <a:cubicBezTo>
                  <a:pt x="226588" y="349985"/>
                  <a:pt x="213448" y="336845"/>
                  <a:pt x="213448" y="320636"/>
                </a:cubicBezTo>
                <a:cubicBezTo>
                  <a:pt x="213448" y="304428"/>
                  <a:pt x="226588" y="291287"/>
                  <a:pt x="242797" y="291287"/>
                </a:cubicBezTo>
                <a:close/>
                <a:moveTo>
                  <a:pt x="136073" y="291287"/>
                </a:moveTo>
                <a:cubicBezTo>
                  <a:pt x="152282" y="291287"/>
                  <a:pt x="165422" y="304428"/>
                  <a:pt x="165422" y="320636"/>
                </a:cubicBezTo>
                <a:cubicBezTo>
                  <a:pt x="165422" y="336845"/>
                  <a:pt x="152282" y="349985"/>
                  <a:pt x="136073" y="349985"/>
                </a:cubicBezTo>
                <a:cubicBezTo>
                  <a:pt x="119864" y="349985"/>
                  <a:pt x="106724" y="336845"/>
                  <a:pt x="106724" y="320636"/>
                </a:cubicBezTo>
                <a:cubicBezTo>
                  <a:pt x="106724" y="304428"/>
                  <a:pt x="119864" y="291287"/>
                  <a:pt x="136073" y="291287"/>
                </a:cubicBezTo>
                <a:close/>
                <a:moveTo>
                  <a:pt x="29349" y="291287"/>
                </a:moveTo>
                <a:cubicBezTo>
                  <a:pt x="45558" y="291287"/>
                  <a:pt x="58698" y="304428"/>
                  <a:pt x="58698" y="320636"/>
                </a:cubicBezTo>
                <a:cubicBezTo>
                  <a:pt x="58698" y="336845"/>
                  <a:pt x="45558" y="349985"/>
                  <a:pt x="29349" y="349985"/>
                </a:cubicBezTo>
                <a:cubicBezTo>
                  <a:pt x="13140" y="349985"/>
                  <a:pt x="0" y="336845"/>
                  <a:pt x="0" y="320636"/>
                </a:cubicBezTo>
                <a:cubicBezTo>
                  <a:pt x="0" y="304428"/>
                  <a:pt x="13140" y="291287"/>
                  <a:pt x="29349" y="291287"/>
                </a:cubicBezTo>
                <a:close/>
                <a:moveTo>
                  <a:pt x="669693" y="194192"/>
                </a:moveTo>
                <a:cubicBezTo>
                  <a:pt x="685902" y="194192"/>
                  <a:pt x="699042" y="207332"/>
                  <a:pt x="699042" y="223541"/>
                </a:cubicBezTo>
                <a:cubicBezTo>
                  <a:pt x="699042" y="239749"/>
                  <a:pt x="685902" y="252890"/>
                  <a:pt x="669693" y="252890"/>
                </a:cubicBezTo>
                <a:cubicBezTo>
                  <a:pt x="653484" y="252890"/>
                  <a:pt x="640344" y="239749"/>
                  <a:pt x="640344" y="223541"/>
                </a:cubicBezTo>
                <a:cubicBezTo>
                  <a:pt x="640344" y="207332"/>
                  <a:pt x="653484" y="194192"/>
                  <a:pt x="669693" y="194192"/>
                </a:cubicBezTo>
                <a:close/>
                <a:moveTo>
                  <a:pt x="562969" y="194192"/>
                </a:moveTo>
                <a:cubicBezTo>
                  <a:pt x="579178" y="194192"/>
                  <a:pt x="592318" y="207332"/>
                  <a:pt x="592318" y="223541"/>
                </a:cubicBezTo>
                <a:cubicBezTo>
                  <a:pt x="592318" y="239749"/>
                  <a:pt x="579178" y="252890"/>
                  <a:pt x="562969" y="252890"/>
                </a:cubicBezTo>
                <a:cubicBezTo>
                  <a:pt x="546760" y="252890"/>
                  <a:pt x="533620" y="239749"/>
                  <a:pt x="533620" y="223541"/>
                </a:cubicBezTo>
                <a:cubicBezTo>
                  <a:pt x="533620" y="207332"/>
                  <a:pt x="546760" y="194192"/>
                  <a:pt x="562969" y="194192"/>
                </a:cubicBezTo>
                <a:close/>
                <a:moveTo>
                  <a:pt x="456245" y="194192"/>
                </a:moveTo>
                <a:cubicBezTo>
                  <a:pt x="472454" y="194192"/>
                  <a:pt x="485594" y="207332"/>
                  <a:pt x="485594" y="223541"/>
                </a:cubicBezTo>
                <a:cubicBezTo>
                  <a:pt x="485594" y="239749"/>
                  <a:pt x="472454" y="252890"/>
                  <a:pt x="456245" y="252890"/>
                </a:cubicBezTo>
                <a:cubicBezTo>
                  <a:pt x="440036" y="252890"/>
                  <a:pt x="426896" y="239749"/>
                  <a:pt x="426896" y="223541"/>
                </a:cubicBezTo>
                <a:cubicBezTo>
                  <a:pt x="426896" y="207332"/>
                  <a:pt x="440036" y="194192"/>
                  <a:pt x="456245" y="194192"/>
                </a:cubicBezTo>
                <a:close/>
                <a:moveTo>
                  <a:pt x="349521" y="194192"/>
                </a:moveTo>
                <a:cubicBezTo>
                  <a:pt x="365730" y="194192"/>
                  <a:pt x="378870" y="207332"/>
                  <a:pt x="378870" y="223541"/>
                </a:cubicBezTo>
                <a:cubicBezTo>
                  <a:pt x="378870" y="239749"/>
                  <a:pt x="365730" y="252890"/>
                  <a:pt x="349521" y="252890"/>
                </a:cubicBezTo>
                <a:cubicBezTo>
                  <a:pt x="333312" y="252890"/>
                  <a:pt x="320172" y="239749"/>
                  <a:pt x="320172" y="223541"/>
                </a:cubicBezTo>
                <a:cubicBezTo>
                  <a:pt x="320172" y="207332"/>
                  <a:pt x="333312" y="194192"/>
                  <a:pt x="349521" y="194192"/>
                </a:cubicBezTo>
                <a:close/>
                <a:moveTo>
                  <a:pt x="242797" y="194192"/>
                </a:moveTo>
                <a:cubicBezTo>
                  <a:pt x="259006" y="194192"/>
                  <a:pt x="272146" y="207332"/>
                  <a:pt x="272146" y="223541"/>
                </a:cubicBezTo>
                <a:cubicBezTo>
                  <a:pt x="272146" y="239749"/>
                  <a:pt x="259006" y="252890"/>
                  <a:pt x="242797" y="252890"/>
                </a:cubicBezTo>
                <a:cubicBezTo>
                  <a:pt x="226588" y="252890"/>
                  <a:pt x="213448" y="239749"/>
                  <a:pt x="213448" y="223541"/>
                </a:cubicBezTo>
                <a:cubicBezTo>
                  <a:pt x="213448" y="207332"/>
                  <a:pt x="226588" y="194192"/>
                  <a:pt x="242797" y="194192"/>
                </a:cubicBezTo>
                <a:close/>
                <a:moveTo>
                  <a:pt x="136073" y="194192"/>
                </a:moveTo>
                <a:cubicBezTo>
                  <a:pt x="152282" y="194192"/>
                  <a:pt x="165422" y="207332"/>
                  <a:pt x="165422" y="223541"/>
                </a:cubicBezTo>
                <a:cubicBezTo>
                  <a:pt x="165422" y="239749"/>
                  <a:pt x="152282" y="252890"/>
                  <a:pt x="136073" y="252890"/>
                </a:cubicBezTo>
                <a:cubicBezTo>
                  <a:pt x="119864" y="252890"/>
                  <a:pt x="106724" y="239749"/>
                  <a:pt x="106724" y="223541"/>
                </a:cubicBezTo>
                <a:cubicBezTo>
                  <a:pt x="106724" y="207332"/>
                  <a:pt x="119864" y="194192"/>
                  <a:pt x="136073" y="194192"/>
                </a:cubicBezTo>
                <a:close/>
                <a:moveTo>
                  <a:pt x="29349" y="194192"/>
                </a:moveTo>
                <a:cubicBezTo>
                  <a:pt x="45558" y="194192"/>
                  <a:pt x="58698" y="207332"/>
                  <a:pt x="58698" y="223541"/>
                </a:cubicBezTo>
                <a:cubicBezTo>
                  <a:pt x="58698" y="239749"/>
                  <a:pt x="45558" y="252890"/>
                  <a:pt x="29349" y="252890"/>
                </a:cubicBezTo>
                <a:cubicBezTo>
                  <a:pt x="13140" y="252890"/>
                  <a:pt x="0" y="239749"/>
                  <a:pt x="0" y="223541"/>
                </a:cubicBezTo>
                <a:cubicBezTo>
                  <a:pt x="0" y="207332"/>
                  <a:pt x="13140" y="194192"/>
                  <a:pt x="29349" y="194192"/>
                </a:cubicBezTo>
                <a:close/>
                <a:moveTo>
                  <a:pt x="669693" y="97096"/>
                </a:moveTo>
                <a:cubicBezTo>
                  <a:pt x="685902" y="97096"/>
                  <a:pt x="699042" y="110236"/>
                  <a:pt x="699042" y="126445"/>
                </a:cubicBezTo>
                <a:cubicBezTo>
                  <a:pt x="699042" y="142654"/>
                  <a:pt x="685902" y="155794"/>
                  <a:pt x="669693" y="155794"/>
                </a:cubicBezTo>
                <a:cubicBezTo>
                  <a:pt x="653484" y="155794"/>
                  <a:pt x="640344" y="142654"/>
                  <a:pt x="640344" y="126445"/>
                </a:cubicBezTo>
                <a:cubicBezTo>
                  <a:pt x="640344" y="110236"/>
                  <a:pt x="653484" y="97096"/>
                  <a:pt x="669693" y="97096"/>
                </a:cubicBezTo>
                <a:close/>
                <a:moveTo>
                  <a:pt x="562969" y="97096"/>
                </a:moveTo>
                <a:cubicBezTo>
                  <a:pt x="579178" y="97096"/>
                  <a:pt x="592318" y="110236"/>
                  <a:pt x="592318" y="126445"/>
                </a:cubicBezTo>
                <a:cubicBezTo>
                  <a:pt x="592318" y="142654"/>
                  <a:pt x="579178" y="155794"/>
                  <a:pt x="562969" y="155794"/>
                </a:cubicBezTo>
                <a:cubicBezTo>
                  <a:pt x="546760" y="155794"/>
                  <a:pt x="533620" y="142654"/>
                  <a:pt x="533620" y="126445"/>
                </a:cubicBezTo>
                <a:cubicBezTo>
                  <a:pt x="533620" y="110236"/>
                  <a:pt x="546760" y="97096"/>
                  <a:pt x="562969" y="97096"/>
                </a:cubicBezTo>
                <a:close/>
                <a:moveTo>
                  <a:pt x="456245" y="97096"/>
                </a:moveTo>
                <a:cubicBezTo>
                  <a:pt x="472454" y="97096"/>
                  <a:pt x="485594" y="110236"/>
                  <a:pt x="485594" y="126445"/>
                </a:cubicBezTo>
                <a:cubicBezTo>
                  <a:pt x="485594" y="142654"/>
                  <a:pt x="472454" y="155794"/>
                  <a:pt x="456245" y="155794"/>
                </a:cubicBezTo>
                <a:cubicBezTo>
                  <a:pt x="440036" y="155794"/>
                  <a:pt x="426896" y="142654"/>
                  <a:pt x="426896" y="126445"/>
                </a:cubicBezTo>
                <a:cubicBezTo>
                  <a:pt x="426896" y="110236"/>
                  <a:pt x="440036" y="97096"/>
                  <a:pt x="456245" y="97096"/>
                </a:cubicBezTo>
                <a:close/>
                <a:moveTo>
                  <a:pt x="349521" y="97096"/>
                </a:moveTo>
                <a:cubicBezTo>
                  <a:pt x="365730" y="97096"/>
                  <a:pt x="378870" y="110236"/>
                  <a:pt x="378870" y="126445"/>
                </a:cubicBezTo>
                <a:cubicBezTo>
                  <a:pt x="378870" y="142654"/>
                  <a:pt x="365730" y="155794"/>
                  <a:pt x="349521" y="155794"/>
                </a:cubicBezTo>
                <a:cubicBezTo>
                  <a:pt x="333312" y="155794"/>
                  <a:pt x="320172" y="142654"/>
                  <a:pt x="320172" y="126445"/>
                </a:cubicBezTo>
                <a:cubicBezTo>
                  <a:pt x="320172" y="110236"/>
                  <a:pt x="333312" y="97096"/>
                  <a:pt x="349521" y="97096"/>
                </a:cubicBezTo>
                <a:close/>
                <a:moveTo>
                  <a:pt x="242797" y="97096"/>
                </a:moveTo>
                <a:cubicBezTo>
                  <a:pt x="259006" y="97096"/>
                  <a:pt x="272146" y="110236"/>
                  <a:pt x="272146" y="126445"/>
                </a:cubicBezTo>
                <a:cubicBezTo>
                  <a:pt x="272146" y="142654"/>
                  <a:pt x="259006" y="155794"/>
                  <a:pt x="242797" y="155794"/>
                </a:cubicBezTo>
                <a:cubicBezTo>
                  <a:pt x="226588" y="155794"/>
                  <a:pt x="213448" y="142654"/>
                  <a:pt x="213448" y="126445"/>
                </a:cubicBezTo>
                <a:cubicBezTo>
                  <a:pt x="213448" y="110236"/>
                  <a:pt x="226588" y="97096"/>
                  <a:pt x="242797" y="97096"/>
                </a:cubicBezTo>
                <a:close/>
                <a:moveTo>
                  <a:pt x="136073" y="97096"/>
                </a:moveTo>
                <a:cubicBezTo>
                  <a:pt x="152282" y="97096"/>
                  <a:pt x="165422" y="110236"/>
                  <a:pt x="165422" y="126445"/>
                </a:cubicBezTo>
                <a:cubicBezTo>
                  <a:pt x="165422" y="142654"/>
                  <a:pt x="152282" y="155794"/>
                  <a:pt x="136073" y="155794"/>
                </a:cubicBezTo>
                <a:cubicBezTo>
                  <a:pt x="119864" y="155794"/>
                  <a:pt x="106724" y="142654"/>
                  <a:pt x="106724" y="126445"/>
                </a:cubicBezTo>
                <a:cubicBezTo>
                  <a:pt x="106724" y="110236"/>
                  <a:pt x="119864" y="97096"/>
                  <a:pt x="136073" y="97096"/>
                </a:cubicBezTo>
                <a:close/>
                <a:moveTo>
                  <a:pt x="29349" y="97096"/>
                </a:moveTo>
                <a:cubicBezTo>
                  <a:pt x="45558" y="97096"/>
                  <a:pt x="58698" y="110236"/>
                  <a:pt x="58698" y="126445"/>
                </a:cubicBezTo>
                <a:cubicBezTo>
                  <a:pt x="58698" y="142654"/>
                  <a:pt x="45558" y="155794"/>
                  <a:pt x="29349" y="155794"/>
                </a:cubicBezTo>
                <a:cubicBezTo>
                  <a:pt x="13140" y="155794"/>
                  <a:pt x="0" y="142654"/>
                  <a:pt x="0" y="126445"/>
                </a:cubicBezTo>
                <a:cubicBezTo>
                  <a:pt x="0" y="110236"/>
                  <a:pt x="13140" y="97096"/>
                  <a:pt x="29349" y="97096"/>
                </a:cubicBezTo>
                <a:close/>
                <a:moveTo>
                  <a:pt x="669693" y="0"/>
                </a:moveTo>
                <a:cubicBezTo>
                  <a:pt x="685902" y="0"/>
                  <a:pt x="699042" y="13140"/>
                  <a:pt x="699042" y="29349"/>
                </a:cubicBezTo>
                <a:cubicBezTo>
                  <a:pt x="699042" y="45558"/>
                  <a:pt x="685902" y="58698"/>
                  <a:pt x="669693" y="58698"/>
                </a:cubicBezTo>
                <a:cubicBezTo>
                  <a:pt x="653484" y="58698"/>
                  <a:pt x="640344" y="45558"/>
                  <a:pt x="640344" y="29349"/>
                </a:cubicBezTo>
                <a:cubicBezTo>
                  <a:pt x="640344" y="13140"/>
                  <a:pt x="653484" y="0"/>
                  <a:pt x="669693" y="0"/>
                </a:cubicBezTo>
                <a:close/>
                <a:moveTo>
                  <a:pt x="562969" y="0"/>
                </a:moveTo>
                <a:cubicBezTo>
                  <a:pt x="579178" y="0"/>
                  <a:pt x="592318" y="13140"/>
                  <a:pt x="592318" y="29349"/>
                </a:cubicBezTo>
                <a:cubicBezTo>
                  <a:pt x="592318" y="45558"/>
                  <a:pt x="579178" y="58698"/>
                  <a:pt x="562969" y="58698"/>
                </a:cubicBezTo>
                <a:cubicBezTo>
                  <a:pt x="546760" y="58698"/>
                  <a:pt x="533620" y="45558"/>
                  <a:pt x="533620" y="29349"/>
                </a:cubicBezTo>
                <a:cubicBezTo>
                  <a:pt x="533620" y="13140"/>
                  <a:pt x="546760" y="0"/>
                  <a:pt x="562969" y="0"/>
                </a:cubicBezTo>
                <a:close/>
                <a:moveTo>
                  <a:pt x="456245" y="0"/>
                </a:moveTo>
                <a:cubicBezTo>
                  <a:pt x="472454" y="0"/>
                  <a:pt x="485594" y="13140"/>
                  <a:pt x="485594" y="29349"/>
                </a:cubicBezTo>
                <a:cubicBezTo>
                  <a:pt x="485594" y="45558"/>
                  <a:pt x="472454" y="58698"/>
                  <a:pt x="456245" y="58698"/>
                </a:cubicBezTo>
                <a:cubicBezTo>
                  <a:pt x="440036" y="58698"/>
                  <a:pt x="426896" y="45558"/>
                  <a:pt x="426896" y="29349"/>
                </a:cubicBezTo>
                <a:cubicBezTo>
                  <a:pt x="426896" y="13140"/>
                  <a:pt x="440036" y="0"/>
                  <a:pt x="456245" y="0"/>
                </a:cubicBezTo>
                <a:close/>
                <a:moveTo>
                  <a:pt x="349521" y="0"/>
                </a:moveTo>
                <a:cubicBezTo>
                  <a:pt x="365730" y="0"/>
                  <a:pt x="378870" y="13140"/>
                  <a:pt x="378870" y="29349"/>
                </a:cubicBezTo>
                <a:cubicBezTo>
                  <a:pt x="378870" y="45558"/>
                  <a:pt x="365730" y="58698"/>
                  <a:pt x="349521" y="58698"/>
                </a:cubicBezTo>
                <a:cubicBezTo>
                  <a:pt x="333312" y="58698"/>
                  <a:pt x="320172" y="45558"/>
                  <a:pt x="320172" y="29349"/>
                </a:cubicBezTo>
                <a:cubicBezTo>
                  <a:pt x="320172" y="13140"/>
                  <a:pt x="333312" y="0"/>
                  <a:pt x="349521" y="0"/>
                </a:cubicBezTo>
                <a:close/>
                <a:moveTo>
                  <a:pt x="242797" y="0"/>
                </a:moveTo>
                <a:cubicBezTo>
                  <a:pt x="259006" y="0"/>
                  <a:pt x="272146" y="13140"/>
                  <a:pt x="272146" y="29349"/>
                </a:cubicBezTo>
                <a:cubicBezTo>
                  <a:pt x="272146" y="45558"/>
                  <a:pt x="259006" y="58698"/>
                  <a:pt x="242797" y="58698"/>
                </a:cubicBezTo>
                <a:cubicBezTo>
                  <a:pt x="226588" y="58698"/>
                  <a:pt x="213448" y="45558"/>
                  <a:pt x="213448" y="29349"/>
                </a:cubicBezTo>
                <a:cubicBezTo>
                  <a:pt x="213448" y="13140"/>
                  <a:pt x="226588" y="0"/>
                  <a:pt x="242797" y="0"/>
                </a:cubicBezTo>
                <a:close/>
                <a:moveTo>
                  <a:pt x="136073" y="0"/>
                </a:moveTo>
                <a:cubicBezTo>
                  <a:pt x="152282" y="0"/>
                  <a:pt x="165422" y="13140"/>
                  <a:pt x="165422" y="29349"/>
                </a:cubicBezTo>
                <a:cubicBezTo>
                  <a:pt x="165422" y="45558"/>
                  <a:pt x="152282" y="58698"/>
                  <a:pt x="136073" y="58698"/>
                </a:cubicBezTo>
                <a:cubicBezTo>
                  <a:pt x="119864" y="58698"/>
                  <a:pt x="106724" y="45558"/>
                  <a:pt x="106724" y="29349"/>
                </a:cubicBezTo>
                <a:cubicBezTo>
                  <a:pt x="106724" y="13140"/>
                  <a:pt x="119864" y="0"/>
                  <a:pt x="136073" y="0"/>
                </a:cubicBezTo>
                <a:close/>
                <a:moveTo>
                  <a:pt x="29349" y="0"/>
                </a:moveTo>
                <a:cubicBezTo>
                  <a:pt x="45558" y="0"/>
                  <a:pt x="58698" y="13140"/>
                  <a:pt x="58698" y="29349"/>
                </a:cubicBezTo>
                <a:cubicBezTo>
                  <a:pt x="58698" y="45558"/>
                  <a:pt x="45558" y="58698"/>
                  <a:pt x="29349" y="58698"/>
                </a:cubicBezTo>
                <a:cubicBezTo>
                  <a:pt x="13140" y="58698"/>
                  <a:pt x="0" y="45558"/>
                  <a:pt x="0" y="29349"/>
                </a:cubicBezTo>
                <a:cubicBezTo>
                  <a:pt x="0" y="13140"/>
                  <a:pt x="13140" y="0"/>
                  <a:pt x="29349" y="0"/>
                </a:cubicBezTo>
                <a:close/>
              </a:path>
            </a:pathLst>
          </a:custGeom>
          <a:gradFill>
            <a:gsLst>
              <a:gs pos="0">
                <a:srgbClr val="008CFB">
                  <a:alpha val="22000"/>
                </a:srgbClr>
              </a:gs>
              <a:gs pos="100000">
                <a:srgbClr val="008CFB">
                  <a:alpha val="0"/>
                </a:srgbClr>
              </a:gs>
            </a:gsLst>
            <a:lin ang="2700000" scaled="1"/>
          </a:gradFill>
          <a:ln>
            <a:noFill/>
          </a:ln>
        </p:spPr>
        <p:txBody>
          <a:bodyPr wrap="square" anchor="ctr"/>
          <a:lstStyle/>
          <a:p>
            <a:pPr algn="ctr"/>
            <a:endParaRPr lang="zh-CN" altLang="en-US">
              <a:solidFill>
                <a:schemeClr val="lt1"/>
              </a:solidFill>
            </a:endParaRPr>
          </a:p>
        </p:txBody>
      </p:sp>
      <p:grpSp>
        <p:nvGrpSpPr>
          <p:cNvPr id="39" name="组合 38">
            <a:extLst>
              <a:ext uri="{FF2B5EF4-FFF2-40B4-BE49-F238E27FC236}">
                <a16:creationId xmlns:a16="http://schemas.microsoft.com/office/drawing/2014/main" id="{85CE6AA8-5671-43C5-B817-F653BFEB4727}"/>
              </a:ext>
            </a:extLst>
          </p:cNvPr>
          <p:cNvGrpSpPr/>
          <p:nvPr/>
        </p:nvGrpSpPr>
        <p:grpSpPr>
          <a:xfrm>
            <a:off x="7403313" y="2032000"/>
            <a:ext cx="525246" cy="290946"/>
            <a:chOff x="7485169" y="2032000"/>
            <a:chExt cx="634010" cy="290946"/>
          </a:xfrm>
        </p:grpSpPr>
        <p:cxnSp>
          <p:nvCxnSpPr>
            <p:cNvPr id="34" name="直接连接符 33">
              <a:extLst>
                <a:ext uri="{FF2B5EF4-FFF2-40B4-BE49-F238E27FC236}">
                  <a16:creationId xmlns:a16="http://schemas.microsoft.com/office/drawing/2014/main" id="{19E846A7-AA18-40FE-91D5-C66C26E2A625}"/>
                </a:ext>
              </a:extLst>
            </p:cNvPr>
            <p:cNvCxnSpPr>
              <a:cxnSpLocks/>
            </p:cNvCxnSpPr>
            <p:nvPr/>
          </p:nvCxnSpPr>
          <p:spPr>
            <a:xfrm>
              <a:off x="7485169" y="2032000"/>
              <a:ext cx="486228" cy="0"/>
            </a:xfrm>
            <a:prstGeom prst="line">
              <a:avLst/>
            </a:prstGeom>
            <a:ln w="9525" cap="rnd">
              <a:gradFill>
                <a:gsLst>
                  <a:gs pos="0">
                    <a:srgbClr val="008CFB"/>
                  </a:gs>
                  <a:gs pos="100000">
                    <a:srgbClr val="008CFB">
                      <a:alpha val="0"/>
                    </a:srgbClr>
                  </a:gs>
                </a:gsLst>
                <a:lin ang="0" scaled="0"/>
              </a:gradFill>
              <a:prstDash val="solid"/>
              <a:round/>
            </a:ln>
          </p:spPr>
        </p:cxnSp>
        <p:cxnSp>
          <p:nvCxnSpPr>
            <p:cNvPr id="45" name="直接连接符 44">
              <a:extLst>
                <a:ext uri="{FF2B5EF4-FFF2-40B4-BE49-F238E27FC236}">
                  <a16:creationId xmlns:a16="http://schemas.microsoft.com/office/drawing/2014/main" id="{FB15D27E-ACF4-4A34-B2EB-93B0C6FA6DD3}"/>
                </a:ext>
              </a:extLst>
            </p:cNvPr>
            <p:cNvCxnSpPr>
              <a:cxnSpLocks/>
            </p:cNvCxnSpPr>
            <p:nvPr/>
          </p:nvCxnSpPr>
          <p:spPr>
            <a:xfrm>
              <a:off x="7632951" y="2165927"/>
              <a:ext cx="486228" cy="0"/>
            </a:xfrm>
            <a:prstGeom prst="line">
              <a:avLst/>
            </a:prstGeom>
            <a:ln w="9525" cap="rnd">
              <a:gradFill>
                <a:gsLst>
                  <a:gs pos="0">
                    <a:srgbClr val="008CFB"/>
                  </a:gs>
                  <a:gs pos="100000">
                    <a:srgbClr val="008CFB">
                      <a:alpha val="0"/>
                    </a:srgbClr>
                  </a:gs>
                </a:gsLst>
                <a:lin ang="0" scaled="0"/>
              </a:gradFill>
              <a:prstDash val="solid"/>
              <a:round/>
            </a:ln>
          </p:spPr>
        </p:cxnSp>
        <p:cxnSp>
          <p:nvCxnSpPr>
            <p:cNvPr id="46" name="直接连接符 45">
              <a:extLst>
                <a:ext uri="{FF2B5EF4-FFF2-40B4-BE49-F238E27FC236}">
                  <a16:creationId xmlns:a16="http://schemas.microsoft.com/office/drawing/2014/main" id="{4597DFD9-AB59-4723-BC1B-C3B5FFC2197D}"/>
                </a:ext>
              </a:extLst>
            </p:cNvPr>
            <p:cNvCxnSpPr>
              <a:cxnSpLocks/>
            </p:cNvCxnSpPr>
            <p:nvPr/>
          </p:nvCxnSpPr>
          <p:spPr>
            <a:xfrm>
              <a:off x="7485169" y="2322946"/>
              <a:ext cx="486228" cy="0"/>
            </a:xfrm>
            <a:prstGeom prst="line">
              <a:avLst/>
            </a:prstGeom>
            <a:ln w="9525" cap="rnd">
              <a:gradFill>
                <a:gsLst>
                  <a:gs pos="0">
                    <a:srgbClr val="008CFB"/>
                  </a:gs>
                  <a:gs pos="100000">
                    <a:srgbClr val="008CFB">
                      <a:alpha val="0"/>
                    </a:srgbClr>
                  </a:gs>
                </a:gsLst>
                <a:lin ang="0" scaled="0"/>
              </a:gradFill>
              <a:prstDash val="solid"/>
              <a:round/>
            </a:ln>
          </p:spPr>
        </p:cxnSp>
      </p:grpSp>
      <p:grpSp>
        <p:nvGrpSpPr>
          <p:cNvPr id="59" name="组合 58">
            <a:extLst>
              <a:ext uri="{FF2B5EF4-FFF2-40B4-BE49-F238E27FC236}">
                <a16:creationId xmlns:a16="http://schemas.microsoft.com/office/drawing/2014/main" id="{00C86CD9-DE01-4A84-9141-8A1EFB34C2E8}"/>
              </a:ext>
            </a:extLst>
          </p:cNvPr>
          <p:cNvGrpSpPr/>
          <p:nvPr/>
        </p:nvGrpSpPr>
        <p:grpSpPr>
          <a:xfrm flipH="1">
            <a:off x="4263441" y="2032000"/>
            <a:ext cx="525246" cy="290946"/>
            <a:chOff x="7485169" y="2032000"/>
            <a:chExt cx="634010" cy="290946"/>
          </a:xfrm>
        </p:grpSpPr>
        <p:cxnSp>
          <p:nvCxnSpPr>
            <p:cNvPr id="60" name="直接连接符 59">
              <a:extLst>
                <a:ext uri="{FF2B5EF4-FFF2-40B4-BE49-F238E27FC236}">
                  <a16:creationId xmlns:a16="http://schemas.microsoft.com/office/drawing/2014/main" id="{88B9A231-A1EE-4FD9-B97B-94F40C6C31BC}"/>
                </a:ext>
              </a:extLst>
            </p:cNvPr>
            <p:cNvCxnSpPr>
              <a:cxnSpLocks/>
            </p:cNvCxnSpPr>
            <p:nvPr/>
          </p:nvCxnSpPr>
          <p:spPr>
            <a:xfrm>
              <a:off x="7485169" y="2032000"/>
              <a:ext cx="486228" cy="0"/>
            </a:xfrm>
            <a:prstGeom prst="line">
              <a:avLst/>
            </a:prstGeom>
            <a:ln w="9525" cap="rnd">
              <a:gradFill>
                <a:gsLst>
                  <a:gs pos="0">
                    <a:srgbClr val="008CFB"/>
                  </a:gs>
                  <a:gs pos="100000">
                    <a:srgbClr val="008CFB">
                      <a:alpha val="0"/>
                    </a:srgbClr>
                  </a:gs>
                </a:gsLst>
                <a:lin ang="0" scaled="0"/>
              </a:gradFill>
              <a:prstDash val="solid"/>
              <a:round/>
            </a:ln>
          </p:spPr>
        </p:cxnSp>
        <p:cxnSp>
          <p:nvCxnSpPr>
            <p:cNvPr id="61" name="微信：2090298045【陈西】公众号：陈西设计之家。微信搜索即可。更多免费PPT模版教程等都可以在公众号内获取。PPT高端定制/发布会PPT设计">
              <a:extLst>
                <a:ext uri="{FF2B5EF4-FFF2-40B4-BE49-F238E27FC236}">
                  <a16:creationId xmlns:a16="http://schemas.microsoft.com/office/drawing/2014/main" id="{7036AB14-5143-40B9-BEF3-8D0909946278}"/>
                </a:ext>
              </a:extLst>
            </p:cNvPr>
            <p:cNvCxnSpPr>
              <a:cxnSpLocks/>
            </p:cNvCxnSpPr>
            <p:nvPr/>
          </p:nvCxnSpPr>
          <p:spPr>
            <a:xfrm>
              <a:off x="7632951" y="2165927"/>
              <a:ext cx="486228" cy="0"/>
            </a:xfrm>
            <a:prstGeom prst="line">
              <a:avLst/>
            </a:prstGeom>
            <a:ln w="9525" cap="rnd">
              <a:gradFill>
                <a:gsLst>
                  <a:gs pos="0">
                    <a:srgbClr val="008CFB"/>
                  </a:gs>
                  <a:gs pos="100000">
                    <a:srgbClr val="008CFB">
                      <a:alpha val="0"/>
                    </a:srgbClr>
                  </a:gs>
                </a:gsLst>
                <a:lin ang="0" scaled="0"/>
              </a:gradFill>
              <a:prstDash val="solid"/>
              <a:round/>
            </a:ln>
          </p:spPr>
        </p:cxnSp>
        <p:cxnSp>
          <p:nvCxnSpPr>
            <p:cNvPr id="62" name="直接连接符 61">
              <a:extLst>
                <a:ext uri="{FF2B5EF4-FFF2-40B4-BE49-F238E27FC236}">
                  <a16:creationId xmlns:a16="http://schemas.microsoft.com/office/drawing/2014/main" id="{2161866D-3380-4BDF-98AB-E8564DB4B075}"/>
                </a:ext>
              </a:extLst>
            </p:cNvPr>
            <p:cNvCxnSpPr>
              <a:cxnSpLocks/>
            </p:cNvCxnSpPr>
            <p:nvPr/>
          </p:nvCxnSpPr>
          <p:spPr>
            <a:xfrm>
              <a:off x="7485169" y="2322946"/>
              <a:ext cx="486228" cy="0"/>
            </a:xfrm>
            <a:prstGeom prst="line">
              <a:avLst/>
            </a:prstGeom>
            <a:ln w="9525" cap="rnd">
              <a:gradFill>
                <a:gsLst>
                  <a:gs pos="0">
                    <a:srgbClr val="008CFB"/>
                  </a:gs>
                  <a:gs pos="100000">
                    <a:srgbClr val="008CFB">
                      <a:alpha val="0"/>
                    </a:srgbClr>
                  </a:gs>
                </a:gsLst>
                <a:lin ang="0" scaled="0"/>
              </a:gradFill>
              <a:prstDash val="solid"/>
              <a:round/>
            </a:ln>
          </p:spPr>
        </p:cxnSp>
      </p:grpSp>
      <p:sp>
        <p:nvSpPr>
          <p:cNvPr id="50" name="任意多边形: 形状 49">
            <a:extLst>
              <a:ext uri="{FF2B5EF4-FFF2-40B4-BE49-F238E27FC236}">
                <a16:creationId xmlns:a16="http://schemas.microsoft.com/office/drawing/2014/main" id="{F2EA718F-1DC0-4F08-9AE6-B822988B7339}"/>
              </a:ext>
            </a:extLst>
          </p:cNvPr>
          <p:cNvSpPr/>
          <p:nvPr/>
        </p:nvSpPr>
        <p:spPr>
          <a:xfrm>
            <a:off x="596962" y="497152"/>
            <a:ext cx="10998076" cy="2414312"/>
          </a:xfrm>
          <a:custGeom>
            <a:avLst/>
            <a:gdLst>
              <a:gd name="connsiteX0" fmla="*/ 200612 w 10998076"/>
              <a:gd name="connsiteY0" fmla="*/ 0 h 2414312"/>
              <a:gd name="connsiteX1" fmla="*/ 10797464 w 10998076"/>
              <a:gd name="connsiteY1" fmla="*/ 0 h 2414312"/>
              <a:gd name="connsiteX2" fmla="*/ 10998076 w 10998076"/>
              <a:gd name="connsiteY2" fmla="*/ 200612 h 2414312"/>
              <a:gd name="connsiteX3" fmla="*/ 10998076 w 10998076"/>
              <a:gd name="connsiteY3" fmla="*/ 1585722 h 2414312"/>
              <a:gd name="connsiteX4" fmla="*/ 10775850 w 10998076"/>
              <a:gd name="connsiteY4" fmla="*/ 1671338 h 2414312"/>
              <a:gd name="connsiteX5" fmla="*/ 5499038 w 10998076"/>
              <a:gd name="connsiteY5" fmla="*/ 2414312 h 2414312"/>
              <a:gd name="connsiteX6" fmla="*/ 222227 w 10998076"/>
              <a:gd name="connsiteY6" fmla="*/ 1671338 h 2414312"/>
              <a:gd name="connsiteX7" fmla="*/ 0 w 10998076"/>
              <a:gd name="connsiteY7" fmla="*/ 1585722 h 2414312"/>
              <a:gd name="connsiteX8" fmla="*/ 0 w 10998076"/>
              <a:gd name="connsiteY8" fmla="*/ 200612 h 2414312"/>
              <a:gd name="connsiteX9" fmla="*/ 200612 w 10998076"/>
              <a:gd name="connsiteY9" fmla="*/ 0 h 2414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998076" h="2414312">
                <a:moveTo>
                  <a:pt x="200612" y="0"/>
                </a:moveTo>
                <a:lnTo>
                  <a:pt x="10797464" y="0"/>
                </a:lnTo>
                <a:cubicBezTo>
                  <a:pt x="10908259" y="0"/>
                  <a:pt x="10998076" y="89817"/>
                  <a:pt x="10998076" y="200612"/>
                </a:cubicBezTo>
                <a:lnTo>
                  <a:pt x="10998076" y="1585722"/>
                </a:lnTo>
                <a:lnTo>
                  <a:pt x="10775850" y="1671338"/>
                </a:lnTo>
                <a:cubicBezTo>
                  <a:pt x="9515178" y="2125428"/>
                  <a:pt x="7619229" y="2414312"/>
                  <a:pt x="5499038" y="2414312"/>
                </a:cubicBezTo>
                <a:cubicBezTo>
                  <a:pt x="3378849" y="2414312"/>
                  <a:pt x="1482898" y="2125428"/>
                  <a:pt x="222227" y="1671338"/>
                </a:cubicBezTo>
                <a:lnTo>
                  <a:pt x="0" y="1585722"/>
                </a:lnTo>
                <a:lnTo>
                  <a:pt x="0" y="200612"/>
                </a:lnTo>
                <a:cubicBezTo>
                  <a:pt x="0" y="89817"/>
                  <a:pt x="89817" y="0"/>
                  <a:pt x="200612" y="0"/>
                </a:cubicBezTo>
                <a:close/>
              </a:path>
            </a:pathLst>
          </a:custGeom>
          <a:gradFill flip="none" rotWithShape="1">
            <a:gsLst>
              <a:gs pos="0">
                <a:srgbClr val="2E3AFF"/>
              </a:gs>
              <a:gs pos="100000">
                <a:srgbClr val="008CFB"/>
              </a:gs>
            </a:gsLst>
            <a:lin ang="2700000" scaled="1"/>
          </a:gradFill>
          <a:ln>
            <a:noFill/>
          </a:ln>
        </p:spPr>
        <p:txBody>
          <a:bodyPr wrap="square" anchor="ctr"/>
          <a:lstStyle/>
          <a:p>
            <a:pPr algn="ctr"/>
            <a:endParaRPr lang="zh-CN" altLang="en-US">
              <a:solidFill>
                <a:schemeClr val="lt1"/>
              </a:solidFill>
            </a:endParaRPr>
          </a:p>
        </p:txBody>
      </p:sp>
      <p:sp>
        <p:nvSpPr>
          <p:cNvPr id="51" name="文本框 50">
            <a:extLst>
              <a:ext uri="{FF2B5EF4-FFF2-40B4-BE49-F238E27FC236}">
                <a16:creationId xmlns:a16="http://schemas.microsoft.com/office/drawing/2014/main" id="{7C903F2B-BE3F-40F2-AFA3-918E30380C15}"/>
              </a:ext>
            </a:extLst>
          </p:cNvPr>
          <p:cNvSpPr txBox="1"/>
          <p:nvPr/>
        </p:nvSpPr>
        <p:spPr>
          <a:xfrm>
            <a:off x="4463717" y="1052162"/>
            <a:ext cx="3270250" cy="1098550"/>
          </a:xfrm>
          <a:prstGeom prst="rect">
            <a:avLst/>
          </a:prstGeom>
          <a:noFill/>
        </p:spPr>
        <p:txBody>
          <a:bodyPr wrap="square">
            <a:spAutoFit/>
          </a:bodyPr>
          <a:lstStyle/>
          <a:p>
            <a:pPr lvl="0" algn="ctr"/>
            <a:r>
              <a:rPr lang="zh-CN" altLang="zh-CN" sz="6600">
                <a:solidFill>
                  <a:srgbClr val="FFFFFF"/>
                </a:solidFill>
                <a:latin typeface="微软雅黑"/>
                <a:ea typeface="微软雅黑"/>
              </a:rPr>
              <a:t>目</a:t>
            </a:r>
            <a:r>
              <a:rPr lang="en-US" altLang="en-US" sz="6600">
                <a:solidFill>
                  <a:srgbClr val="FFFFFF"/>
                </a:solidFill>
                <a:latin typeface="微软雅黑"/>
                <a:ea typeface="微软雅黑"/>
              </a:rPr>
              <a:t> </a:t>
            </a:r>
            <a:r>
              <a:rPr lang="zh-CN" altLang="zh-CN" sz="6600">
                <a:solidFill>
                  <a:srgbClr val="FFFFFF"/>
                </a:solidFill>
                <a:latin typeface="微软雅黑"/>
                <a:ea typeface="微软雅黑"/>
              </a:rPr>
              <a:t>录</a:t>
            </a:r>
          </a:p>
        </p:txBody>
      </p:sp>
      <p:sp>
        <p:nvSpPr>
          <p:cNvPr id="66" name="微信：2090298045【陈西】公众号：陈西设计之家。微信搜索即可。更多免费PPT模版教程等都可以在公众号内获取。PPT高端定制/发布会PPT设计">
            <a:extLst>
              <a:ext uri="{FF2B5EF4-FFF2-40B4-BE49-F238E27FC236}">
                <a16:creationId xmlns:a16="http://schemas.microsoft.com/office/drawing/2014/main" id="{245F145C-441B-4F67-A894-AA4C59008A8D}"/>
              </a:ext>
            </a:extLst>
          </p:cNvPr>
          <p:cNvSpPr/>
          <p:nvPr/>
        </p:nvSpPr>
        <p:spPr>
          <a:xfrm>
            <a:off x="10882617" y="0"/>
            <a:ext cx="1309383" cy="1201461"/>
          </a:xfrm>
          <a:custGeom>
            <a:avLst/>
            <a:gdLst>
              <a:gd name="connsiteX0" fmla="*/ 0 w 1309383"/>
              <a:gd name="connsiteY0" fmla="*/ 0 h 1201461"/>
              <a:gd name="connsiteX1" fmla="*/ 1309383 w 1309383"/>
              <a:gd name="connsiteY1" fmla="*/ 0 h 1201461"/>
              <a:gd name="connsiteX2" fmla="*/ 1309383 w 1309383"/>
              <a:gd name="connsiteY2" fmla="*/ 1201461 h 1201461"/>
              <a:gd name="connsiteX3" fmla="*/ 1229615 w 1309383"/>
              <a:gd name="connsiteY3" fmla="*/ 1197433 h 1201461"/>
              <a:gd name="connsiteX4" fmla="*/ 15177 w 1309383"/>
              <a:gd name="connsiteY4" fmla="*/ 99447 h 12014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383" h="1201461">
                <a:moveTo>
                  <a:pt x="0" y="0"/>
                </a:moveTo>
                <a:lnTo>
                  <a:pt x="1309383" y="0"/>
                </a:lnTo>
                <a:lnTo>
                  <a:pt x="1309383" y="1201461"/>
                </a:lnTo>
                <a:lnTo>
                  <a:pt x="1229615" y="1197433"/>
                </a:lnTo>
                <a:cubicBezTo>
                  <a:pt x="624746" y="1136006"/>
                  <a:pt x="135018" y="685095"/>
                  <a:pt x="15177" y="99447"/>
                </a:cubicBezTo>
                <a:close/>
              </a:path>
            </a:pathLst>
          </a:custGeom>
          <a:gradFill flip="none" rotWithShape="1">
            <a:gsLst>
              <a:gs pos="0">
                <a:srgbClr val="2E3AFF">
                  <a:alpha val="43000"/>
                </a:srgbClr>
              </a:gs>
              <a:gs pos="100000">
                <a:srgbClr val="008CFB">
                  <a:alpha val="0"/>
                </a:srgbClr>
              </a:gs>
            </a:gsLst>
            <a:lin ang="2700000" scaled="1"/>
          </a:gradFill>
          <a:ln>
            <a:noFill/>
          </a:ln>
        </p:spPr>
        <p:txBody>
          <a:bodyPr wrap="square" anchor="ctr"/>
          <a:lstStyle/>
          <a:p>
            <a:pPr algn="ctr"/>
            <a:endParaRPr lang="zh-CN" altLang="en-US">
              <a:solidFill>
                <a:schemeClr val="lt1"/>
              </a:solidFill>
            </a:endParaRPr>
          </a:p>
        </p:txBody>
      </p:sp>
      <p:sp>
        <p:nvSpPr>
          <p:cNvPr id="17" name="文本框 16">
            <a:extLst>
              <a:ext uri="{FF2B5EF4-FFF2-40B4-BE49-F238E27FC236}">
                <a16:creationId xmlns:a16="http://schemas.microsoft.com/office/drawing/2014/main" id="{EB0AF0CB-E97A-4BEF-938E-36A46663F396}"/>
              </a:ext>
            </a:extLst>
          </p:cNvPr>
          <p:cNvSpPr txBox="1"/>
          <p:nvPr/>
        </p:nvSpPr>
        <p:spPr>
          <a:xfrm>
            <a:off x="5180260" y="2011507"/>
            <a:ext cx="1840618" cy="400110"/>
          </a:xfrm>
          <a:prstGeom prst="rect">
            <a:avLst/>
          </a:prstGeom>
          <a:noFill/>
        </p:spPr>
        <p:txBody>
          <a:bodyPr wrap="square">
            <a:spAutoFit/>
          </a:bodyPr>
          <a:lstStyle/>
          <a:p>
            <a:pPr algn="dist"/>
            <a:r>
              <a:rPr lang="en-US" altLang="zh-CN" sz="2000">
                <a:solidFill>
                  <a:schemeClr val="bg1"/>
                </a:solidFill>
              </a:rPr>
              <a:t>CONTENTS</a:t>
            </a:r>
            <a:endParaRPr lang="zh-CN" altLang="en-US" sz="2000">
              <a:solidFill>
                <a:schemeClr val="bg1"/>
              </a:solidFill>
            </a:endParaRPr>
          </a:p>
        </p:txBody>
      </p:sp>
      <p:sp>
        <p:nvSpPr>
          <p:cNvPr id="9" name="文本框 8">
            <a:extLst>
              <a:ext uri="{FF2B5EF4-FFF2-40B4-BE49-F238E27FC236}">
                <a16:creationId xmlns:a16="http://schemas.microsoft.com/office/drawing/2014/main" id="{E8D6F682-8C01-406A-AF1B-AA18F90B5227}"/>
              </a:ext>
            </a:extLst>
          </p:cNvPr>
          <p:cNvSpPr txBox="1"/>
          <p:nvPr/>
        </p:nvSpPr>
        <p:spPr>
          <a:xfrm>
            <a:off x="1202009" y="4069549"/>
            <a:ext cx="2317750" cy="1187450"/>
          </a:xfrm>
          <a:prstGeom prst="rect">
            <a:avLst/>
          </a:prstGeom>
          <a:noFill/>
        </p:spPr>
        <p:txBody>
          <a:bodyPr wrap="square">
            <a:spAutoFit/>
          </a:bodyPr>
          <a:lstStyle/>
          <a:p>
            <a:pPr lvl="0" algn="ctr"/>
            <a:r>
              <a:rPr lang="zh-CN" altLang="zh-CN" sz="3600" dirty="0">
                <a:gradFill>
                  <a:gsLst>
                    <a:gs pos="0">
                      <a:srgbClr val="2E3AFF"/>
                    </a:gs>
                    <a:gs pos="100000">
                      <a:srgbClr val="008CFB"/>
                    </a:gs>
                  </a:gsLst>
                  <a:lin ang="2700000" scaled="1"/>
                </a:gradFill>
                <a:latin typeface="思源宋体 CN Heavy"/>
                <a:ea typeface="思源宋体 CN Heavy"/>
              </a:rPr>
              <a:t>项目背景</a:t>
            </a:r>
          </a:p>
          <a:p>
            <a:pPr lvl="0" algn="ctr"/>
            <a:endParaRPr lang="en-US" altLang="en-US" sz="3600" dirty="0">
              <a:gradFill>
                <a:gsLst>
                  <a:gs pos="0">
                    <a:srgbClr val="2E3AFF"/>
                  </a:gs>
                  <a:gs pos="100000">
                    <a:srgbClr val="008CFB"/>
                  </a:gs>
                </a:gsLst>
                <a:lin ang="2700000" scaled="1"/>
              </a:gradFill>
              <a:latin typeface="思源宋体 CN Heavy"/>
              <a:ea typeface="思源宋体 CN Heavy"/>
            </a:endParaRPr>
          </a:p>
        </p:txBody>
      </p:sp>
      <p:sp>
        <p:nvSpPr>
          <p:cNvPr id="53" name="文本框 52">
            <a:extLst>
              <a:ext uri="{FF2B5EF4-FFF2-40B4-BE49-F238E27FC236}">
                <a16:creationId xmlns:a16="http://schemas.microsoft.com/office/drawing/2014/main" id="{DE781728-2156-45F7-BD3A-74577F507936}"/>
              </a:ext>
            </a:extLst>
          </p:cNvPr>
          <p:cNvSpPr txBox="1"/>
          <p:nvPr/>
        </p:nvSpPr>
        <p:spPr>
          <a:xfrm>
            <a:off x="1584112" y="3433630"/>
            <a:ext cx="1548659" cy="646331"/>
          </a:xfrm>
          <a:prstGeom prst="rect">
            <a:avLst/>
          </a:prstGeom>
          <a:noFill/>
        </p:spPr>
        <p:txBody>
          <a:bodyPr wrap="square">
            <a:spAutoFit/>
          </a:bodyPr>
          <a:lstStyle/>
          <a:p>
            <a:pPr algn="ctr"/>
            <a:r>
              <a:rPr lang="en-US" altLang="zh-CN" sz="3600">
                <a:gradFill>
                  <a:gsLst>
                    <a:gs pos="0">
                      <a:srgbClr val="2E3AFF"/>
                    </a:gs>
                    <a:gs pos="100000">
                      <a:srgbClr val="008CFB"/>
                    </a:gs>
                  </a:gsLst>
                  <a:lin ang="2700000" scaled="1"/>
                </a:gradFill>
                <a:latin typeface="思源宋体 CN Heavy"/>
                <a:ea typeface="思源宋体 CN Heavy"/>
              </a:rPr>
              <a:t>01</a:t>
            </a:r>
            <a:endParaRPr lang="zh-CN" altLang="en-US" sz="3600">
              <a:gradFill>
                <a:gsLst>
                  <a:gs pos="0">
                    <a:srgbClr val="2E3AFF"/>
                  </a:gs>
                  <a:gs pos="100000">
                    <a:srgbClr val="008CFB"/>
                  </a:gs>
                </a:gsLst>
                <a:lin ang="2700000" scaled="1"/>
              </a:gradFill>
              <a:latin typeface="思源宋体 CN Heavy"/>
              <a:ea typeface="思源宋体 CN Heavy"/>
            </a:endParaRPr>
          </a:p>
        </p:txBody>
      </p:sp>
      <p:sp>
        <p:nvSpPr>
          <p:cNvPr id="18" name="微信：2090298045【陈西】公众号：陈西设计之家。微信搜索即可。更多免费PPT模版教程等都可以在公众号内获取。PPT高端定制/发布会PPT设计">
            <a:extLst>
              <a:ext uri="{FF2B5EF4-FFF2-40B4-BE49-F238E27FC236}">
                <a16:creationId xmlns:a16="http://schemas.microsoft.com/office/drawing/2014/main" id="{ED72A1D7-0FCD-45EE-9AB7-CD35525687FE}"/>
              </a:ext>
            </a:extLst>
          </p:cNvPr>
          <p:cNvSpPr txBox="1"/>
          <p:nvPr/>
        </p:nvSpPr>
        <p:spPr>
          <a:xfrm>
            <a:off x="1175225" y="4715880"/>
            <a:ext cx="2368550" cy="390492"/>
          </a:xfrm>
          <a:prstGeom prst="rect">
            <a:avLst/>
          </a:prstGeom>
          <a:noFill/>
        </p:spPr>
        <p:txBody>
          <a:bodyPr wrap="square">
            <a:spAutoFit/>
          </a:bodyPr>
          <a:lstStyle/>
          <a:p>
            <a:pPr lvl="0" algn="ctr">
              <a:lnSpc>
                <a:spcPct val="135000"/>
              </a:lnSpc>
            </a:pPr>
            <a:r>
              <a:rPr lang="zh-CN" altLang="zh-CN" sz="1600">
                <a:solidFill>
                  <a:srgbClr val="262626"/>
                </a:solidFill>
                <a:latin typeface="微软雅黑"/>
                <a:ea typeface="微软雅黑"/>
              </a:rPr>
              <a:t>项目背景与发展状况</a:t>
            </a:r>
          </a:p>
        </p:txBody>
      </p:sp>
      <p:sp>
        <p:nvSpPr>
          <p:cNvPr id="54" name="椭圆 53">
            <a:extLst>
              <a:ext uri="{FF2B5EF4-FFF2-40B4-BE49-F238E27FC236}">
                <a16:creationId xmlns:a16="http://schemas.microsoft.com/office/drawing/2014/main" id="{E73FE03C-67D0-4C4E-8FAB-2B98B3167309}"/>
              </a:ext>
            </a:extLst>
          </p:cNvPr>
          <p:cNvSpPr/>
          <p:nvPr/>
        </p:nvSpPr>
        <p:spPr>
          <a:xfrm>
            <a:off x="2169225" y="5539154"/>
            <a:ext cx="49893" cy="49893"/>
          </a:xfrm>
          <a:prstGeom prst="ellipse">
            <a:avLst/>
          </a:prstGeom>
          <a:gradFill>
            <a:gsLst>
              <a:gs pos="0">
                <a:srgbClr val="FC5D00"/>
              </a:gs>
              <a:gs pos="100000">
                <a:srgbClr val="FF9149"/>
              </a:gs>
            </a:gsLst>
            <a:lin ang="5400000" scaled="1"/>
          </a:gradFill>
          <a:ln w="6350">
            <a:gradFill>
              <a:gsLst>
                <a:gs pos="0">
                  <a:srgbClr val="FC5D00"/>
                </a:gs>
                <a:gs pos="100000">
                  <a:srgbClr val="FF9149"/>
                </a:gs>
              </a:gsLst>
              <a:lin ang="5400000" scaled="1"/>
            </a:gradFill>
            <a:prstDash val="solid"/>
            <a:miter/>
          </a:ln>
          <a:effectLst>
            <a:outerShdw blurRad="152400" dist="50800" dir="2700000" algn="tl" rotWithShape="0">
              <a:srgbClr val="FC5D00">
                <a:alpha val="20000"/>
              </a:srgbClr>
            </a:outerShdw>
          </a:effectLst>
        </p:spPr>
        <p:txBody>
          <a:bodyPr anchor="ctr"/>
          <a:lstStyle/>
          <a:p>
            <a:pPr algn="ctr"/>
            <a:endParaRPr lang="zh-CN" altLang="en-US">
              <a:solidFill>
                <a:schemeClr val="lt1"/>
              </a:solidFill>
            </a:endParaRPr>
          </a:p>
        </p:txBody>
      </p:sp>
      <p:sp>
        <p:nvSpPr>
          <p:cNvPr id="55" name="椭圆 54">
            <a:extLst>
              <a:ext uri="{FF2B5EF4-FFF2-40B4-BE49-F238E27FC236}">
                <a16:creationId xmlns:a16="http://schemas.microsoft.com/office/drawing/2014/main" id="{32DAC2E8-4251-4ACD-80C5-B05D9D343912}"/>
              </a:ext>
            </a:extLst>
          </p:cNvPr>
          <p:cNvSpPr/>
          <p:nvPr/>
        </p:nvSpPr>
        <p:spPr>
          <a:xfrm>
            <a:off x="2278738" y="5539154"/>
            <a:ext cx="49893" cy="49893"/>
          </a:xfrm>
          <a:prstGeom prst="ellipse">
            <a:avLst/>
          </a:prstGeom>
          <a:noFill/>
          <a:ln w="6350">
            <a:gradFill>
              <a:gsLst>
                <a:gs pos="0">
                  <a:srgbClr val="FC5D00"/>
                </a:gs>
                <a:gs pos="100000">
                  <a:srgbClr val="FF9149"/>
                </a:gs>
              </a:gsLst>
              <a:lin ang="5400000" scaled="1"/>
            </a:gradFill>
            <a:prstDash val="solid"/>
            <a:miter/>
          </a:ln>
          <a:effectLst>
            <a:outerShdw blurRad="152400" dist="50800" dir="2700000" algn="tl" rotWithShape="0">
              <a:srgbClr val="FC5D00">
                <a:alpha val="20000"/>
              </a:srgbClr>
            </a:outerShdw>
          </a:effectLst>
        </p:spPr>
        <p:txBody>
          <a:bodyPr anchor="ctr"/>
          <a:lstStyle/>
          <a:p>
            <a:pPr algn="ctr"/>
            <a:endParaRPr lang="zh-CN" altLang="en-US">
              <a:solidFill>
                <a:schemeClr val="lt1"/>
              </a:solidFill>
            </a:endParaRPr>
          </a:p>
        </p:txBody>
      </p:sp>
      <p:sp>
        <p:nvSpPr>
          <p:cNvPr id="56" name="椭圆 55">
            <a:extLst>
              <a:ext uri="{FF2B5EF4-FFF2-40B4-BE49-F238E27FC236}">
                <a16:creationId xmlns:a16="http://schemas.microsoft.com/office/drawing/2014/main" id="{4521CE56-03BA-4E01-AD03-19B5512A9EE8}"/>
              </a:ext>
            </a:extLst>
          </p:cNvPr>
          <p:cNvSpPr/>
          <p:nvPr/>
        </p:nvSpPr>
        <p:spPr>
          <a:xfrm>
            <a:off x="2388251" y="5539154"/>
            <a:ext cx="49893" cy="49893"/>
          </a:xfrm>
          <a:prstGeom prst="ellipse">
            <a:avLst/>
          </a:prstGeom>
          <a:noFill/>
          <a:ln w="6350">
            <a:gradFill>
              <a:gsLst>
                <a:gs pos="0">
                  <a:srgbClr val="FC5D00"/>
                </a:gs>
                <a:gs pos="100000">
                  <a:srgbClr val="FF9149"/>
                </a:gs>
              </a:gsLst>
              <a:lin ang="5400000" scaled="1"/>
            </a:gradFill>
            <a:prstDash val="solid"/>
            <a:miter/>
          </a:ln>
          <a:effectLst>
            <a:outerShdw blurRad="152400" dist="50800" dir="2700000" algn="tl" rotWithShape="0">
              <a:srgbClr val="FC5D00">
                <a:alpha val="20000"/>
              </a:srgbClr>
            </a:outerShdw>
          </a:effectLst>
        </p:spPr>
        <p:txBody>
          <a:bodyPr anchor="ctr"/>
          <a:lstStyle/>
          <a:p>
            <a:pPr algn="ctr"/>
            <a:endParaRPr lang="zh-CN" altLang="en-US">
              <a:solidFill>
                <a:schemeClr val="lt1"/>
              </a:solidFill>
            </a:endParaRPr>
          </a:p>
        </p:txBody>
      </p:sp>
      <p:sp>
        <p:nvSpPr>
          <p:cNvPr id="57" name="椭圆 56">
            <a:extLst>
              <a:ext uri="{FF2B5EF4-FFF2-40B4-BE49-F238E27FC236}">
                <a16:creationId xmlns:a16="http://schemas.microsoft.com/office/drawing/2014/main" id="{9D40E7D8-B636-485A-B274-B23822EE3127}"/>
              </a:ext>
            </a:extLst>
          </p:cNvPr>
          <p:cNvSpPr/>
          <p:nvPr/>
        </p:nvSpPr>
        <p:spPr>
          <a:xfrm>
            <a:off x="2497765" y="5539154"/>
            <a:ext cx="49893" cy="49893"/>
          </a:xfrm>
          <a:prstGeom prst="ellipse">
            <a:avLst/>
          </a:prstGeom>
          <a:noFill/>
          <a:ln w="6350">
            <a:gradFill>
              <a:gsLst>
                <a:gs pos="0">
                  <a:srgbClr val="FC5D00"/>
                </a:gs>
                <a:gs pos="100000">
                  <a:srgbClr val="FF9149"/>
                </a:gs>
              </a:gsLst>
              <a:lin ang="5400000" scaled="1"/>
            </a:gradFill>
            <a:prstDash val="solid"/>
            <a:miter/>
          </a:ln>
          <a:effectLst>
            <a:outerShdw blurRad="152400" dist="50800" dir="2700000" algn="tl" rotWithShape="0">
              <a:srgbClr val="FC5D00">
                <a:alpha val="20000"/>
              </a:srgbClr>
            </a:outerShdw>
          </a:effectLst>
        </p:spPr>
        <p:txBody>
          <a:bodyPr anchor="ctr"/>
          <a:lstStyle/>
          <a:p>
            <a:pPr algn="ctr"/>
            <a:endParaRPr lang="zh-CN" altLang="en-US">
              <a:solidFill>
                <a:schemeClr val="lt1"/>
              </a:solidFill>
            </a:endParaRPr>
          </a:p>
        </p:txBody>
      </p:sp>
      <p:sp>
        <p:nvSpPr>
          <p:cNvPr id="58" name="微信：2090298045【陈西】公众号：陈西设计之家。微信搜索即可。更多免费PPT模版教程等都可以在公众号内获取。PPT高端定制/发布会PPT设计">
            <a:extLst>
              <a:ext uri="{FF2B5EF4-FFF2-40B4-BE49-F238E27FC236}">
                <a16:creationId xmlns:a16="http://schemas.microsoft.com/office/drawing/2014/main" id="{A6EBB040-344F-4568-A81B-55EC90134D52}"/>
              </a:ext>
            </a:extLst>
          </p:cNvPr>
          <p:cNvSpPr txBox="1"/>
          <p:nvPr/>
        </p:nvSpPr>
        <p:spPr>
          <a:xfrm>
            <a:off x="3693715" y="4069549"/>
            <a:ext cx="2317750" cy="3378200"/>
          </a:xfrm>
          <a:prstGeom prst="rect">
            <a:avLst/>
          </a:prstGeom>
          <a:noFill/>
        </p:spPr>
        <p:txBody>
          <a:bodyPr wrap="square">
            <a:spAutoFit/>
          </a:bodyPr>
          <a:lstStyle/>
          <a:p>
            <a:pPr lvl="0" algn="ctr"/>
            <a:r>
              <a:rPr lang="zh-CN" altLang="zh-CN" sz="3600">
                <a:gradFill>
                  <a:gsLst>
                    <a:gs pos="0">
                      <a:srgbClr val="2E3AFF"/>
                    </a:gs>
                    <a:gs pos="100000">
                      <a:srgbClr val="008CFB"/>
                    </a:gs>
                  </a:gsLst>
                  <a:lin ang="2700000" scaled="1"/>
                </a:gradFill>
                <a:latin typeface="思源宋体 CN Heavy"/>
                <a:ea typeface="思源宋体 CN Heavy"/>
              </a:rPr>
              <a:t>项目方案</a:t>
            </a:r>
          </a:p>
          <a:p>
            <a:pPr lvl="0" algn="ctr"/>
            <a:endParaRPr lang="en-US" altLang="en-US" sz="3600">
              <a:gradFill>
                <a:gsLst>
                  <a:gs pos="0">
                    <a:srgbClr val="2E3AFF"/>
                  </a:gs>
                  <a:gs pos="100000">
                    <a:srgbClr val="008CFB"/>
                  </a:gs>
                </a:gsLst>
                <a:lin ang="2700000" scaled="1"/>
              </a:gradFill>
              <a:latin typeface="思源宋体 CN Heavy"/>
              <a:ea typeface="思源宋体 CN Heavy"/>
            </a:endParaRPr>
          </a:p>
          <a:p>
            <a:pPr lvl="0" algn="ctr"/>
            <a:endParaRPr lang="en-US" altLang="en-US" sz="3600">
              <a:gradFill>
                <a:gsLst>
                  <a:gs pos="0">
                    <a:srgbClr val="2E3AFF"/>
                  </a:gs>
                  <a:gs pos="100000">
                    <a:srgbClr val="008CFB"/>
                  </a:gs>
                </a:gsLst>
                <a:lin ang="2700000" scaled="1"/>
              </a:gradFill>
              <a:latin typeface="思源宋体 CN Heavy"/>
              <a:ea typeface="思源宋体 CN Heavy"/>
            </a:endParaRPr>
          </a:p>
          <a:p>
            <a:pPr lvl="0" algn="ctr"/>
            <a:endParaRPr lang="en-US" altLang="en-US" sz="3600">
              <a:gradFill>
                <a:gsLst>
                  <a:gs pos="0">
                    <a:srgbClr val="2E3AFF"/>
                  </a:gs>
                  <a:gs pos="100000">
                    <a:srgbClr val="008CFB"/>
                  </a:gs>
                </a:gsLst>
                <a:lin ang="2700000" scaled="1"/>
              </a:gradFill>
              <a:latin typeface="思源宋体 CN Heavy"/>
              <a:ea typeface="思源宋体 CN Heavy"/>
            </a:endParaRPr>
          </a:p>
          <a:p>
            <a:pPr lvl="0" algn="ctr"/>
            <a:endParaRPr lang="en-US" altLang="en-US" sz="3600">
              <a:gradFill>
                <a:gsLst>
                  <a:gs pos="0">
                    <a:srgbClr val="2E3AFF"/>
                  </a:gs>
                  <a:gs pos="100000">
                    <a:srgbClr val="008CFB"/>
                  </a:gs>
                </a:gsLst>
                <a:lin ang="2700000" scaled="1"/>
              </a:gradFill>
              <a:latin typeface="思源宋体 CN Heavy"/>
              <a:ea typeface="思源宋体 CN Heavy"/>
            </a:endParaRPr>
          </a:p>
          <a:p>
            <a:pPr lvl="0" algn="ctr"/>
            <a:endParaRPr lang="en-US" altLang="en-US" sz="3600">
              <a:gradFill>
                <a:gsLst>
                  <a:gs pos="0">
                    <a:srgbClr val="2E3AFF"/>
                  </a:gs>
                  <a:gs pos="100000">
                    <a:srgbClr val="008CFB"/>
                  </a:gs>
                </a:gsLst>
                <a:lin ang="2700000" scaled="1"/>
              </a:gradFill>
              <a:latin typeface="思源宋体 CN Heavy"/>
              <a:ea typeface="思源宋体 CN Heavy"/>
            </a:endParaRPr>
          </a:p>
        </p:txBody>
      </p:sp>
      <p:sp>
        <p:nvSpPr>
          <p:cNvPr id="63" name="文本框 62">
            <a:extLst>
              <a:ext uri="{FF2B5EF4-FFF2-40B4-BE49-F238E27FC236}">
                <a16:creationId xmlns:a16="http://schemas.microsoft.com/office/drawing/2014/main" id="{F0329271-5D59-475C-A090-F077EDC87118}"/>
              </a:ext>
            </a:extLst>
          </p:cNvPr>
          <p:cNvSpPr txBox="1"/>
          <p:nvPr/>
        </p:nvSpPr>
        <p:spPr>
          <a:xfrm>
            <a:off x="4075818" y="3433630"/>
            <a:ext cx="1548659" cy="646331"/>
          </a:xfrm>
          <a:prstGeom prst="rect">
            <a:avLst/>
          </a:prstGeom>
          <a:noFill/>
        </p:spPr>
        <p:txBody>
          <a:bodyPr wrap="square">
            <a:spAutoFit/>
          </a:bodyPr>
          <a:lstStyle/>
          <a:p>
            <a:pPr algn="ctr"/>
            <a:r>
              <a:rPr lang="en-US" altLang="zh-CN" sz="3600">
                <a:gradFill>
                  <a:gsLst>
                    <a:gs pos="0">
                      <a:srgbClr val="2E3AFF"/>
                    </a:gs>
                    <a:gs pos="100000">
                      <a:srgbClr val="008CFB"/>
                    </a:gs>
                  </a:gsLst>
                  <a:lin ang="2700000" scaled="1"/>
                </a:gradFill>
                <a:latin typeface="思源宋体 CN Heavy"/>
                <a:ea typeface="思源宋体 CN Heavy"/>
              </a:rPr>
              <a:t>02</a:t>
            </a:r>
            <a:endParaRPr lang="zh-CN" altLang="en-US" sz="3600">
              <a:gradFill>
                <a:gsLst>
                  <a:gs pos="0">
                    <a:srgbClr val="2E3AFF"/>
                  </a:gs>
                  <a:gs pos="100000">
                    <a:srgbClr val="008CFB"/>
                  </a:gs>
                </a:gsLst>
                <a:lin ang="2700000" scaled="1"/>
              </a:gradFill>
              <a:latin typeface="思源宋体 CN Heavy"/>
              <a:ea typeface="思源宋体 CN Heavy"/>
            </a:endParaRPr>
          </a:p>
        </p:txBody>
      </p:sp>
      <p:sp>
        <p:nvSpPr>
          <p:cNvPr id="64" name="文本框 63">
            <a:extLst>
              <a:ext uri="{FF2B5EF4-FFF2-40B4-BE49-F238E27FC236}">
                <a16:creationId xmlns:a16="http://schemas.microsoft.com/office/drawing/2014/main" id="{059D99A5-C9F2-4636-AC8D-BE3A2F5E6F2A}"/>
              </a:ext>
            </a:extLst>
          </p:cNvPr>
          <p:cNvSpPr txBox="1"/>
          <p:nvPr/>
        </p:nvSpPr>
        <p:spPr>
          <a:xfrm>
            <a:off x="3717731" y="4665337"/>
            <a:ext cx="2368550" cy="390492"/>
          </a:xfrm>
          <a:prstGeom prst="rect">
            <a:avLst/>
          </a:prstGeom>
          <a:noFill/>
        </p:spPr>
        <p:txBody>
          <a:bodyPr wrap="square">
            <a:spAutoFit/>
          </a:bodyPr>
          <a:lstStyle/>
          <a:p>
            <a:pPr lvl="0" algn="ctr">
              <a:lnSpc>
                <a:spcPct val="135000"/>
              </a:lnSpc>
            </a:pPr>
            <a:r>
              <a:rPr lang="zh-CN" altLang="zh-CN" sz="1600">
                <a:solidFill>
                  <a:srgbClr val="262626"/>
                </a:solidFill>
                <a:latin typeface="微软雅黑"/>
                <a:ea typeface="微软雅黑"/>
              </a:rPr>
              <a:t>问题分析与解决方法</a:t>
            </a:r>
          </a:p>
        </p:txBody>
      </p:sp>
      <p:sp>
        <p:nvSpPr>
          <p:cNvPr id="67" name="椭圆 66">
            <a:extLst>
              <a:ext uri="{FF2B5EF4-FFF2-40B4-BE49-F238E27FC236}">
                <a16:creationId xmlns:a16="http://schemas.microsoft.com/office/drawing/2014/main" id="{5FBD7FB3-4823-492B-85CF-033AF4685D67}"/>
              </a:ext>
            </a:extLst>
          </p:cNvPr>
          <p:cNvSpPr/>
          <p:nvPr/>
        </p:nvSpPr>
        <p:spPr>
          <a:xfrm>
            <a:off x="4660931" y="5539154"/>
            <a:ext cx="49893" cy="49893"/>
          </a:xfrm>
          <a:prstGeom prst="ellipse">
            <a:avLst/>
          </a:prstGeom>
          <a:noFill/>
          <a:ln w="6350">
            <a:gradFill>
              <a:gsLst>
                <a:gs pos="0">
                  <a:srgbClr val="FC5D00"/>
                </a:gs>
                <a:gs pos="100000">
                  <a:srgbClr val="FF9149"/>
                </a:gs>
              </a:gsLst>
              <a:lin ang="5400000" scaled="1"/>
            </a:gradFill>
            <a:prstDash val="solid"/>
            <a:miter/>
          </a:ln>
          <a:effectLst>
            <a:outerShdw blurRad="152400" dist="50800" dir="2700000" algn="tl" rotWithShape="0">
              <a:srgbClr val="FC5D00">
                <a:alpha val="20000"/>
              </a:srgbClr>
            </a:outerShdw>
          </a:effectLst>
        </p:spPr>
        <p:txBody>
          <a:bodyPr anchor="ctr"/>
          <a:lstStyle/>
          <a:p>
            <a:pPr algn="ctr"/>
            <a:endParaRPr lang="zh-CN" altLang="en-US">
              <a:solidFill>
                <a:schemeClr val="lt1"/>
              </a:solidFill>
            </a:endParaRPr>
          </a:p>
        </p:txBody>
      </p:sp>
      <p:sp>
        <p:nvSpPr>
          <p:cNvPr id="69" name="椭圆 68">
            <a:extLst>
              <a:ext uri="{FF2B5EF4-FFF2-40B4-BE49-F238E27FC236}">
                <a16:creationId xmlns:a16="http://schemas.microsoft.com/office/drawing/2014/main" id="{2D17820B-0C7D-4150-8575-68DF094B8237}"/>
              </a:ext>
            </a:extLst>
          </p:cNvPr>
          <p:cNvSpPr/>
          <p:nvPr/>
        </p:nvSpPr>
        <p:spPr>
          <a:xfrm>
            <a:off x="4770444" y="5539154"/>
            <a:ext cx="49893" cy="49893"/>
          </a:xfrm>
          <a:prstGeom prst="ellipse">
            <a:avLst/>
          </a:prstGeom>
          <a:gradFill>
            <a:gsLst>
              <a:gs pos="0">
                <a:srgbClr val="FC5D00"/>
              </a:gs>
              <a:gs pos="100000">
                <a:srgbClr val="FF9149"/>
              </a:gs>
            </a:gsLst>
            <a:lin ang="5400000" scaled="1"/>
          </a:gradFill>
          <a:ln w="6350">
            <a:gradFill>
              <a:gsLst>
                <a:gs pos="0">
                  <a:srgbClr val="FC5D00"/>
                </a:gs>
                <a:gs pos="100000">
                  <a:srgbClr val="FF9149"/>
                </a:gs>
              </a:gsLst>
              <a:lin ang="5400000" scaled="1"/>
            </a:gradFill>
            <a:prstDash val="solid"/>
            <a:miter/>
          </a:ln>
          <a:effectLst>
            <a:outerShdw blurRad="152400" dist="50800" dir="2700000" algn="tl" rotWithShape="0">
              <a:srgbClr val="FC5D00">
                <a:alpha val="20000"/>
              </a:srgbClr>
            </a:outerShdw>
          </a:effectLst>
        </p:spPr>
        <p:txBody>
          <a:bodyPr anchor="ctr"/>
          <a:lstStyle/>
          <a:p>
            <a:pPr algn="ctr"/>
            <a:endParaRPr lang="zh-CN" altLang="en-US">
              <a:solidFill>
                <a:schemeClr val="lt1"/>
              </a:solidFill>
            </a:endParaRPr>
          </a:p>
        </p:txBody>
      </p:sp>
      <p:sp>
        <p:nvSpPr>
          <p:cNvPr id="71" name="椭圆 70">
            <a:extLst>
              <a:ext uri="{FF2B5EF4-FFF2-40B4-BE49-F238E27FC236}">
                <a16:creationId xmlns:a16="http://schemas.microsoft.com/office/drawing/2014/main" id="{D72A332D-701D-4B00-B3AA-FD01159985CF}"/>
              </a:ext>
            </a:extLst>
          </p:cNvPr>
          <p:cNvSpPr/>
          <p:nvPr/>
        </p:nvSpPr>
        <p:spPr>
          <a:xfrm>
            <a:off x="4879957" y="5539154"/>
            <a:ext cx="49893" cy="49893"/>
          </a:xfrm>
          <a:prstGeom prst="ellipse">
            <a:avLst/>
          </a:prstGeom>
          <a:noFill/>
          <a:ln w="6350">
            <a:gradFill>
              <a:gsLst>
                <a:gs pos="0">
                  <a:srgbClr val="FC5D00"/>
                </a:gs>
                <a:gs pos="100000">
                  <a:srgbClr val="FF9149"/>
                </a:gs>
              </a:gsLst>
              <a:lin ang="5400000" scaled="1"/>
            </a:gradFill>
            <a:prstDash val="solid"/>
            <a:miter/>
          </a:ln>
          <a:effectLst>
            <a:outerShdw blurRad="152400" dist="50800" dir="2700000" algn="tl" rotWithShape="0">
              <a:srgbClr val="FC5D00">
                <a:alpha val="20000"/>
              </a:srgbClr>
            </a:outerShdw>
          </a:effectLst>
        </p:spPr>
        <p:txBody>
          <a:bodyPr anchor="ctr"/>
          <a:lstStyle/>
          <a:p>
            <a:pPr algn="ctr"/>
            <a:endParaRPr lang="zh-CN" altLang="en-US">
              <a:solidFill>
                <a:schemeClr val="lt1"/>
              </a:solidFill>
            </a:endParaRPr>
          </a:p>
        </p:txBody>
      </p:sp>
      <p:sp>
        <p:nvSpPr>
          <p:cNvPr id="72" name="微信：2090298045【陈西】公众号：陈西设计之家。微信搜索即可。更多免费PPT模版教程等都可以在公众号内获取。PPT高端定制/发布会PPT设计">
            <a:extLst>
              <a:ext uri="{FF2B5EF4-FFF2-40B4-BE49-F238E27FC236}">
                <a16:creationId xmlns:a16="http://schemas.microsoft.com/office/drawing/2014/main" id="{E5A21353-B990-4CF4-A900-D5C05F476710}"/>
              </a:ext>
            </a:extLst>
          </p:cNvPr>
          <p:cNvSpPr/>
          <p:nvPr/>
        </p:nvSpPr>
        <p:spPr>
          <a:xfrm>
            <a:off x="4989471" y="5539154"/>
            <a:ext cx="49893" cy="49893"/>
          </a:xfrm>
          <a:prstGeom prst="ellipse">
            <a:avLst/>
          </a:prstGeom>
          <a:noFill/>
          <a:ln w="6350">
            <a:gradFill>
              <a:gsLst>
                <a:gs pos="0">
                  <a:srgbClr val="FC5D00"/>
                </a:gs>
                <a:gs pos="100000">
                  <a:srgbClr val="FF9149"/>
                </a:gs>
              </a:gsLst>
              <a:lin ang="5400000" scaled="1"/>
            </a:gradFill>
            <a:prstDash val="solid"/>
            <a:miter/>
          </a:ln>
          <a:effectLst>
            <a:outerShdw blurRad="152400" dist="50800" dir="2700000" algn="tl" rotWithShape="0">
              <a:srgbClr val="FC5D00">
                <a:alpha val="20000"/>
              </a:srgbClr>
            </a:outerShdw>
          </a:effectLst>
        </p:spPr>
        <p:txBody>
          <a:bodyPr anchor="ctr"/>
          <a:lstStyle/>
          <a:p>
            <a:pPr algn="ctr"/>
            <a:endParaRPr lang="zh-CN" altLang="en-US">
              <a:solidFill>
                <a:schemeClr val="lt1"/>
              </a:solidFill>
            </a:endParaRPr>
          </a:p>
        </p:txBody>
      </p:sp>
      <p:sp>
        <p:nvSpPr>
          <p:cNvPr id="73" name="文本框 72">
            <a:extLst>
              <a:ext uri="{FF2B5EF4-FFF2-40B4-BE49-F238E27FC236}">
                <a16:creationId xmlns:a16="http://schemas.microsoft.com/office/drawing/2014/main" id="{B930601A-9E0F-4DC5-8A36-ADD30E9297D7}"/>
              </a:ext>
            </a:extLst>
          </p:cNvPr>
          <p:cNvSpPr txBox="1"/>
          <p:nvPr/>
        </p:nvSpPr>
        <p:spPr>
          <a:xfrm>
            <a:off x="6185421" y="4069549"/>
            <a:ext cx="2317750" cy="641350"/>
          </a:xfrm>
          <a:prstGeom prst="rect">
            <a:avLst/>
          </a:prstGeom>
          <a:noFill/>
        </p:spPr>
        <p:txBody>
          <a:bodyPr wrap="square">
            <a:spAutoFit/>
          </a:bodyPr>
          <a:lstStyle/>
          <a:p>
            <a:pPr lvl="0" algn="ctr"/>
            <a:r>
              <a:rPr lang="zh-CN" altLang="zh-CN" sz="3600">
                <a:gradFill>
                  <a:gsLst>
                    <a:gs pos="0">
                      <a:srgbClr val="2E3AFF"/>
                    </a:gs>
                    <a:gs pos="100000">
                      <a:srgbClr val="008CFB"/>
                    </a:gs>
                  </a:gsLst>
                  <a:lin ang="2700000" scaled="1"/>
                </a:gradFill>
                <a:latin typeface="思源宋体 CN Heavy"/>
                <a:ea typeface="思源宋体 CN Heavy"/>
              </a:rPr>
              <a:t>总结展望</a:t>
            </a:r>
          </a:p>
        </p:txBody>
      </p:sp>
      <p:sp>
        <p:nvSpPr>
          <p:cNvPr id="74" name="文本框 73">
            <a:extLst>
              <a:ext uri="{FF2B5EF4-FFF2-40B4-BE49-F238E27FC236}">
                <a16:creationId xmlns:a16="http://schemas.microsoft.com/office/drawing/2014/main" id="{7EA28974-F66C-447B-8808-D39F07E18432}"/>
              </a:ext>
            </a:extLst>
          </p:cNvPr>
          <p:cNvSpPr txBox="1"/>
          <p:nvPr/>
        </p:nvSpPr>
        <p:spPr>
          <a:xfrm>
            <a:off x="6567524" y="3433630"/>
            <a:ext cx="1548659" cy="646331"/>
          </a:xfrm>
          <a:prstGeom prst="rect">
            <a:avLst/>
          </a:prstGeom>
          <a:noFill/>
        </p:spPr>
        <p:txBody>
          <a:bodyPr wrap="square">
            <a:spAutoFit/>
          </a:bodyPr>
          <a:lstStyle/>
          <a:p>
            <a:pPr algn="ctr"/>
            <a:r>
              <a:rPr lang="en-US" altLang="zh-CN" sz="3600">
                <a:gradFill>
                  <a:gsLst>
                    <a:gs pos="0">
                      <a:srgbClr val="2E3AFF"/>
                    </a:gs>
                    <a:gs pos="100000">
                      <a:srgbClr val="008CFB"/>
                    </a:gs>
                  </a:gsLst>
                  <a:lin ang="2700000" scaled="1"/>
                </a:gradFill>
                <a:latin typeface="思源宋体 CN Heavy"/>
                <a:ea typeface="思源宋体 CN Heavy"/>
              </a:rPr>
              <a:t>03</a:t>
            </a:r>
            <a:endParaRPr lang="zh-CN" altLang="en-US" sz="3600">
              <a:gradFill>
                <a:gsLst>
                  <a:gs pos="0">
                    <a:srgbClr val="2E3AFF"/>
                  </a:gs>
                  <a:gs pos="100000">
                    <a:srgbClr val="008CFB"/>
                  </a:gs>
                </a:gsLst>
                <a:lin ang="2700000" scaled="1"/>
              </a:gradFill>
              <a:latin typeface="思源宋体 CN Heavy"/>
              <a:ea typeface="思源宋体 CN Heavy"/>
            </a:endParaRPr>
          </a:p>
        </p:txBody>
      </p:sp>
      <p:sp>
        <p:nvSpPr>
          <p:cNvPr id="75" name="文本框 74">
            <a:extLst>
              <a:ext uri="{FF2B5EF4-FFF2-40B4-BE49-F238E27FC236}">
                <a16:creationId xmlns:a16="http://schemas.microsoft.com/office/drawing/2014/main" id="{DAFFD15B-EA1F-44F4-B415-6B17B8367F3E}"/>
              </a:ext>
            </a:extLst>
          </p:cNvPr>
          <p:cNvSpPr txBox="1"/>
          <p:nvPr/>
        </p:nvSpPr>
        <p:spPr>
          <a:xfrm>
            <a:off x="6158637" y="4715880"/>
            <a:ext cx="2368550" cy="390492"/>
          </a:xfrm>
          <a:prstGeom prst="rect">
            <a:avLst/>
          </a:prstGeom>
          <a:noFill/>
        </p:spPr>
        <p:txBody>
          <a:bodyPr wrap="square">
            <a:spAutoFit/>
          </a:bodyPr>
          <a:lstStyle/>
          <a:p>
            <a:pPr lvl="0" algn="ctr">
              <a:lnSpc>
                <a:spcPct val="135000"/>
              </a:lnSpc>
            </a:pPr>
            <a:r>
              <a:rPr lang="zh-CN" altLang="zh-CN" sz="1600">
                <a:solidFill>
                  <a:srgbClr val="262626"/>
                </a:solidFill>
                <a:latin typeface="微软雅黑"/>
                <a:ea typeface="微软雅黑"/>
              </a:rPr>
              <a:t>项目总结与未来展望</a:t>
            </a:r>
          </a:p>
        </p:txBody>
      </p:sp>
      <p:sp>
        <p:nvSpPr>
          <p:cNvPr id="77" name="微信：2090298045【陈西】公众号：陈西设计之家。微信搜索即可。更多免费PPT模版教程等都可以在公众号内获取。PPT高端定制/发布会PPT设计">
            <a:extLst>
              <a:ext uri="{FF2B5EF4-FFF2-40B4-BE49-F238E27FC236}">
                <a16:creationId xmlns:a16="http://schemas.microsoft.com/office/drawing/2014/main" id="{8A2415F5-1FF1-4CAB-8905-1ED52224699A}"/>
              </a:ext>
            </a:extLst>
          </p:cNvPr>
          <p:cNvSpPr/>
          <p:nvPr/>
        </p:nvSpPr>
        <p:spPr>
          <a:xfrm>
            <a:off x="7152637" y="5539154"/>
            <a:ext cx="49893" cy="49893"/>
          </a:xfrm>
          <a:prstGeom prst="ellipse">
            <a:avLst/>
          </a:prstGeom>
          <a:noFill/>
          <a:ln w="6350">
            <a:gradFill>
              <a:gsLst>
                <a:gs pos="0">
                  <a:srgbClr val="FC5D00"/>
                </a:gs>
                <a:gs pos="100000">
                  <a:srgbClr val="FF9149"/>
                </a:gs>
              </a:gsLst>
              <a:lin ang="5400000" scaled="1"/>
            </a:gradFill>
            <a:prstDash val="solid"/>
            <a:miter/>
          </a:ln>
          <a:effectLst>
            <a:outerShdw blurRad="152400" dist="50800" dir="2700000" algn="tl" rotWithShape="0">
              <a:srgbClr val="FC5D00">
                <a:alpha val="20000"/>
              </a:srgbClr>
            </a:outerShdw>
          </a:effectLst>
        </p:spPr>
        <p:txBody>
          <a:bodyPr anchor="ctr"/>
          <a:lstStyle/>
          <a:p>
            <a:pPr algn="ctr"/>
            <a:endParaRPr lang="zh-CN" altLang="en-US">
              <a:solidFill>
                <a:schemeClr val="lt1"/>
              </a:solidFill>
            </a:endParaRPr>
          </a:p>
        </p:txBody>
      </p:sp>
      <p:sp>
        <p:nvSpPr>
          <p:cNvPr id="78" name="椭圆 77">
            <a:extLst>
              <a:ext uri="{FF2B5EF4-FFF2-40B4-BE49-F238E27FC236}">
                <a16:creationId xmlns:a16="http://schemas.microsoft.com/office/drawing/2014/main" id="{381A8C8B-C64C-4ED2-B586-C61C5E71DA52}"/>
              </a:ext>
            </a:extLst>
          </p:cNvPr>
          <p:cNvSpPr/>
          <p:nvPr/>
        </p:nvSpPr>
        <p:spPr>
          <a:xfrm>
            <a:off x="7262150" y="5539154"/>
            <a:ext cx="49893" cy="49893"/>
          </a:xfrm>
          <a:prstGeom prst="ellipse">
            <a:avLst/>
          </a:prstGeom>
          <a:noFill/>
          <a:ln w="6350">
            <a:gradFill>
              <a:gsLst>
                <a:gs pos="0">
                  <a:srgbClr val="FC5D00"/>
                </a:gs>
                <a:gs pos="100000">
                  <a:srgbClr val="FF9149"/>
                </a:gs>
              </a:gsLst>
              <a:lin ang="5400000" scaled="1"/>
            </a:gradFill>
            <a:prstDash val="solid"/>
            <a:miter/>
          </a:ln>
          <a:effectLst>
            <a:outerShdw blurRad="152400" dist="50800" dir="2700000" algn="tl" rotWithShape="0">
              <a:srgbClr val="FC5D00">
                <a:alpha val="20000"/>
              </a:srgbClr>
            </a:outerShdw>
          </a:effectLst>
        </p:spPr>
        <p:txBody>
          <a:bodyPr anchor="ctr"/>
          <a:lstStyle/>
          <a:p>
            <a:pPr algn="ctr"/>
            <a:endParaRPr lang="zh-CN" altLang="en-US">
              <a:solidFill>
                <a:schemeClr val="lt1"/>
              </a:solidFill>
            </a:endParaRPr>
          </a:p>
        </p:txBody>
      </p:sp>
      <p:sp>
        <p:nvSpPr>
          <p:cNvPr id="79" name="椭圆 78">
            <a:extLst>
              <a:ext uri="{FF2B5EF4-FFF2-40B4-BE49-F238E27FC236}">
                <a16:creationId xmlns:a16="http://schemas.microsoft.com/office/drawing/2014/main" id="{9DAAC9B0-7471-4777-8439-573AE54CD2EC}"/>
              </a:ext>
            </a:extLst>
          </p:cNvPr>
          <p:cNvSpPr/>
          <p:nvPr/>
        </p:nvSpPr>
        <p:spPr>
          <a:xfrm>
            <a:off x="7371663" y="5539154"/>
            <a:ext cx="49893" cy="49893"/>
          </a:xfrm>
          <a:prstGeom prst="ellipse">
            <a:avLst/>
          </a:prstGeom>
          <a:gradFill>
            <a:gsLst>
              <a:gs pos="0">
                <a:srgbClr val="FC5D00"/>
              </a:gs>
              <a:gs pos="100000">
                <a:srgbClr val="FF9149"/>
              </a:gs>
            </a:gsLst>
            <a:lin ang="5400000" scaled="1"/>
          </a:gradFill>
          <a:ln w="6350">
            <a:gradFill>
              <a:gsLst>
                <a:gs pos="0">
                  <a:srgbClr val="FC5D00"/>
                </a:gs>
                <a:gs pos="100000">
                  <a:srgbClr val="FF9149"/>
                </a:gs>
              </a:gsLst>
              <a:lin ang="5400000" scaled="1"/>
            </a:gradFill>
            <a:prstDash val="solid"/>
            <a:miter/>
          </a:ln>
          <a:effectLst>
            <a:outerShdw blurRad="152400" dist="50800" dir="2700000" algn="tl" rotWithShape="0">
              <a:srgbClr val="FC5D00">
                <a:alpha val="20000"/>
              </a:srgbClr>
            </a:outerShdw>
          </a:effectLst>
        </p:spPr>
        <p:txBody>
          <a:bodyPr anchor="ctr"/>
          <a:lstStyle/>
          <a:p>
            <a:pPr algn="ctr"/>
            <a:endParaRPr lang="zh-CN" altLang="en-US">
              <a:solidFill>
                <a:schemeClr val="lt1"/>
              </a:solidFill>
            </a:endParaRPr>
          </a:p>
        </p:txBody>
      </p:sp>
      <p:sp>
        <p:nvSpPr>
          <p:cNvPr id="80" name="椭圆 79">
            <a:extLst>
              <a:ext uri="{FF2B5EF4-FFF2-40B4-BE49-F238E27FC236}">
                <a16:creationId xmlns:a16="http://schemas.microsoft.com/office/drawing/2014/main" id="{4FD8B33E-B2CE-4842-BEAF-7D9A09686CE0}"/>
              </a:ext>
            </a:extLst>
          </p:cNvPr>
          <p:cNvSpPr/>
          <p:nvPr/>
        </p:nvSpPr>
        <p:spPr>
          <a:xfrm>
            <a:off x="7481177" y="5539154"/>
            <a:ext cx="49893" cy="49893"/>
          </a:xfrm>
          <a:prstGeom prst="ellipse">
            <a:avLst/>
          </a:prstGeom>
          <a:noFill/>
          <a:ln w="6350">
            <a:gradFill>
              <a:gsLst>
                <a:gs pos="0">
                  <a:srgbClr val="FC5D00"/>
                </a:gs>
                <a:gs pos="100000">
                  <a:srgbClr val="FF9149"/>
                </a:gs>
              </a:gsLst>
              <a:lin ang="5400000" scaled="1"/>
            </a:gradFill>
            <a:prstDash val="solid"/>
            <a:miter/>
          </a:ln>
          <a:effectLst>
            <a:outerShdw blurRad="152400" dist="50800" dir="2700000" algn="tl" rotWithShape="0">
              <a:srgbClr val="FC5D00">
                <a:alpha val="20000"/>
              </a:srgbClr>
            </a:outerShdw>
          </a:effectLst>
        </p:spPr>
        <p:txBody>
          <a:bodyPr anchor="ctr"/>
          <a:lstStyle/>
          <a:p>
            <a:pPr algn="ctr"/>
            <a:endParaRPr lang="zh-CN" altLang="en-US">
              <a:solidFill>
                <a:schemeClr val="lt1"/>
              </a:solidFill>
            </a:endParaRPr>
          </a:p>
        </p:txBody>
      </p:sp>
      <p:sp>
        <p:nvSpPr>
          <p:cNvPr id="82" name="文本框 81">
            <a:extLst>
              <a:ext uri="{FF2B5EF4-FFF2-40B4-BE49-F238E27FC236}">
                <a16:creationId xmlns:a16="http://schemas.microsoft.com/office/drawing/2014/main" id="{390A36CB-9ECA-461A-8891-3E4AB745F7DF}"/>
              </a:ext>
            </a:extLst>
          </p:cNvPr>
          <p:cNvSpPr txBox="1"/>
          <p:nvPr/>
        </p:nvSpPr>
        <p:spPr>
          <a:xfrm>
            <a:off x="9059229" y="3433630"/>
            <a:ext cx="1548659" cy="635000"/>
          </a:xfrm>
          <a:prstGeom prst="rect">
            <a:avLst/>
          </a:prstGeom>
          <a:noFill/>
        </p:spPr>
        <p:txBody>
          <a:bodyPr wrap="square">
            <a:spAutoFit/>
          </a:bodyPr>
          <a:lstStyle/>
          <a:p>
            <a:pPr algn="ctr"/>
            <a:r>
              <a:rPr lang="en-US" altLang="zh-CN" sz="3600">
                <a:gradFill>
                  <a:gsLst>
                    <a:gs pos="0">
                      <a:srgbClr val="2E3AFF"/>
                    </a:gs>
                    <a:gs pos="100000">
                      <a:srgbClr val="008CFB"/>
                    </a:gs>
                  </a:gsLst>
                  <a:lin ang="2700000" scaled="1"/>
                </a:gradFill>
                <a:latin typeface="思源宋体 CN Heavy"/>
                <a:ea typeface="思源宋体 CN Heavy"/>
              </a:rPr>
              <a:t>04</a:t>
            </a:r>
            <a:endParaRPr lang="zh-CN" altLang="en-US" sz="3600">
              <a:gradFill>
                <a:gsLst>
                  <a:gs pos="0">
                    <a:srgbClr val="2E3AFF"/>
                  </a:gs>
                  <a:gs pos="100000">
                    <a:srgbClr val="008CFB"/>
                  </a:gs>
                </a:gsLst>
                <a:lin ang="2700000" scaled="1"/>
              </a:gradFill>
              <a:latin typeface="思源宋体 CN Heavy"/>
              <a:ea typeface="思源宋体 CN Heavy"/>
            </a:endParaRPr>
          </a:p>
        </p:txBody>
      </p:sp>
      <p:sp>
        <p:nvSpPr>
          <p:cNvPr id="83" name="文本框 82">
            <a:extLst>
              <a:ext uri="{FF2B5EF4-FFF2-40B4-BE49-F238E27FC236}">
                <a16:creationId xmlns:a16="http://schemas.microsoft.com/office/drawing/2014/main" id="{457C5BA6-25C4-42C7-B2E5-C822C9477D26}"/>
              </a:ext>
            </a:extLst>
          </p:cNvPr>
          <p:cNvSpPr txBox="1"/>
          <p:nvPr/>
        </p:nvSpPr>
        <p:spPr>
          <a:xfrm>
            <a:off x="8650342" y="4715880"/>
            <a:ext cx="2368550" cy="394595"/>
          </a:xfrm>
          <a:prstGeom prst="rect">
            <a:avLst/>
          </a:prstGeom>
          <a:noFill/>
        </p:spPr>
        <p:txBody>
          <a:bodyPr wrap="square">
            <a:spAutoFit/>
          </a:bodyPr>
          <a:lstStyle/>
          <a:p>
            <a:pPr lvl="0" algn="ctr">
              <a:lnSpc>
                <a:spcPct val="135000"/>
              </a:lnSpc>
            </a:pPr>
            <a:r>
              <a:rPr lang="zh-CN" altLang="zh-CN" sz="1600">
                <a:solidFill>
                  <a:srgbClr val="262626"/>
                </a:solidFill>
                <a:latin typeface="微软雅黑"/>
                <a:ea typeface="微软雅黑"/>
              </a:rPr>
              <a:t>组织结构与团队分工</a:t>
            </a:r>
          </a:p>
        </p:txBody>
      </p:sp>
      <p:sp>
        <p:nvSpPr>
          <p:cNvPr id="85" name="椭圆 84">
            <a:extLst>
              <a:ext uri="{FF2B5EF4-FFF2-40B4-BE49-F238E27FC236}">
                <a16:creationId xmlns:a16="http://schemas.microsoft.com/office/drawing/2014/main" id="{67FDEFA7-4209-4715-8C09-D0E07D5BC796}"/>
              </a:ext>
            </a:extLst>
          </p:cNvPr>
          <p:cNvSpPr/>
          <p:nvPr/>
        </p:nvSpPr>
        <p:spPr>
          <a:xfrm>
            <a:off x="9644342" y="5539154"/>
            <a:ext cx="49893" cy="49893"/>
          </a:xfrm>
          <a:prstGeom prst="ellipse">
            <a:avLst/>
          </a:prstGeom>
          <a:noFill/>
          <a:ln w="6350">
            <a:gradFill>
              <a:gsLst>
                <a:gs pos="0">
                  <a:srgbClr val="FC5D00"/>
                </a:gs>
                <a:gs pos="100000">
                  <a:srgbClr val="FF9149"/>
                </a:gs>
              </a:gsLst>
              <a:lin ang="5400000" scaled="1"/>
            </a:gradFill>
            <a:prstDash val="solid"/>
            <a:miter/>
          </a:ln>
          <a:effectLst>
            <a:outerShdw blurRad="152400" dist="50800" dir="2700000" algn="tl" rotWithShape="0">
              <a:srgbClr val="FC5D00">
                <a:alpha val="20000"/>
              </a:srgbClr>
            </a:outerShdw>
          </a:effectLst>
        </p:spPr>
        <p:txBody>
          <a:bodyPr anchor="ctr"/>
          <a:lstStyle/>
          <a:p>
            <a:pPr algn="ctr"/>
            <a:endParaRPr lang="zh-CN" altLang="en-US">
              <a:solidFill>
                <a:schemeClr val="lt1"/>
              </a:solidFill>
            </a:endParaRPr>
          </a:p>
        </p:txBody>
      </p:sp>
      <p:sp>
        <p:nvSpPr>
          <p:cNvPr id="86" name="椭圆 85">
            <a:extLst>
              <a:ext uri="{FF2B5EF4-FFF2-40B4-BE49-F238E27FC236}">
                <a16:creationId xmlns:a16="http://schemas.microsoft.com/office/drawing/2014/main" id="{1B0DF381-7159-4B19-A353-9DF9B44E0B17}"/>
              </a:ext>
            </a:extLst>
          </p:cNvPr>
          <p:cNvSpPr/>
          <p:nvPr/>
        </p:nvSpPr>
        <p:spPr>
          <a:xfrm>
            <a:off x="9753855" y="5539154"/>
            <a:ext cx="49893" cy="49893"/>
          </a:xfrm>
          <a:prstGeom prst="ellipse">
            <a:avLst/>
          </a:prstGeom>
          <a:noFill/>
          <a:ln w="6350">
            <a:gradFill>
              <a:gsLst>
                <a:gs pos="0">
                  <a:srgbClr val="FC5D00"/>
                </a:gs>
                <a:gs pos="100000">
                  <a:srgbClr val="FF9149"/>
                </a:gs>
              </a:gsLst>
              <a:lin ang="5400000" scaled="1"/>
            </a:gradFill>
            <a:prstDash val="solid"/>
            <a:miter/>
          </a:ln>
          <a:effectLst>
            <a:outerShdw blurRad="152400" dist="50800" dir="2700000" algn="tl" rotWithShape="0">
              <a:srgbClr val="FC5D00">
                <a:alpha val="20000"/>
              </a:srgbClr>
            </a:outerShdw>
          </a:effectLst>
        </p:spPr>
        <p:txBody>
          <a:bodyPr anchor="ctr"/>
          <a:lstStyle/>
          <a:p>
            <a:pPr algn="ctr"/>
            <a:endParaRPr lang="zh-CN" altLang="en-US">
              <a:solidFill>
                <a:schemeClr val="lt1"/>
              </a:solidFill>
            </a:endParaRPr>
          </a:p>
        </p:txBody>
      </p:sp>
      <p:sp>
        <p:nvSpPr>
          <p:cNvPr id="87" name="微信：2090298045【陈西】公众号：陈西设计之家。微信搜索即可。更多免费PPT模版教程等都可以在公众号内获取。PPT高端定制/发布会PPT设计">
            <a:extLst>
              <a:ext uri="{FF2B5EF4-FFF2-40B4-BE49-F238E27FC236}">
                <a16:creationId xmlns:a16="http://schemas.microsoft.com/office/drawing/2014/main" id="{8598C455-9E29-42B0-AA3D-BE9E800D4BCF}"/>
              </a:ext>
            </a:extLst>
          </p:cNvPr>
          <p:cNvSpPr/>
          <p:nvPr/>
        </p:nvSpPr>
        <p:spPr>
          <a:xfrm>
            <a:off x="9863368" y="5539154"/>
            <a:ext cx="49893" cy="49893"/>
          </a:xfrm>
          <a:prstGeom prst="ellipse">
            <a:avLst/>
          </a:prstGeom>
          <a:noFill/>
          <a:ln w="6350">
            <a:gradFill>
              <a:gsLst>
                <a:gs pos="0">
                  <a:srgbClr val="FC5D00"/>
                </a:gs>
                <a:gs pos="100000">
                  <a:srgbClr val="FF9149"/>
                </a:gs>
              </a:gsLst>
              <a:lin ang="5400000" scaled="1"/>
            </a:gradFill>
            <a:prstDash val="solid"/>
            <a:miter/>
          </a:ln>
          <a:effectLst>
            <a:outerShdw blurRad="152400" dist="50800" dir="2700000" algn="tl" rotWithShape="0">
              <a:srgbClr val="FC5D00">
                <a:alpha val="20000"/>
              </a:srgbClr>
            </a:outerShdw>
          </a:effectLst>
        </p:spPr>
        <p:txBody>
          <a:bodyPr anchor="ctr"/>
          <a:lstStyle/>
          <a:p>
            <a:pPr algn="ctr"/>
            <a:endParaRPr lang="zh-CN" altLang="en-US">
              <a:solidFill>
                <a:schemeClr val="lt1"/>
              </a:solidFill>
            </a:endParaRPr>
          </a:p>
        </p:txBody>
      </p:sp>
      <p:sp>
        <p:nvSpPr>
          <p:cNvPr id="88" name="椭圆 87">
            <a:extLst>
              <a:ext uri="{FF2B5EF4-FFF2-40B4-BE49-F238E27FC236}">
                <a16:creationId xmlns:a16="http://schemas.microsoft.com/office/drawing/2014/main" id="{CD9D71B5-44AC-4268-862E-8954FA9D89F2}"/>
              </a:ext>
            </a:extLst>
          </p:cNvPr>
          <p:cNvSpPr/>
          <p:nvPr/>
        </p:nvSpPr>
        <p:spPr>
          <a:xfrm>
            <a:off x="9972882" y="5539154"/>
            <a:ext cx="49893" cy="49893"/>
          </a:xfrm>
          <a:prstGeom prst="ellipse">
            <a:avLst/>
          </a:prstGeom>
          <a:gradFill>
            <a:gsLst>
              <a:gs pos="0">
                <a:srgbClr val="FC5D00"/>
              </a:gs>
              <a:gs pos="100000">
                <a:srgbClr val="FF9149"/>
              </a:gs>
            </a:gsLst>
            <a:lin ang="5400000" scaled="1"/>
          </a:gradFill>
          <a:ln w="6350">
            <a:gradFill>
              <a:gsLst>
                <a:gs pos="0">
                  <a:srgbClr val="FC5D00"/>
                </a:gs>
                <a:gs pos="100000">
                  <a:srgbClr val="FF9149"/>
                </a:gs>
              </a:gsLst>
              <a:lin ang="5400000" scaled="1"/>
            </a:gradFill>
            <a:prstDash val="solid"/>
            <a:miter/>
          </a:ln>
          <a:effectLst>
            <a:outerShdw blurRad="152400" dist="50800" dir="2700000" algn="tl" rotWithShape="0">
              <a:srgbClr val="FC5D00">
                <a:alpha val="20000"/>
              </a:srgbClr>
            </a:outerShdw>
          </a:effectLst>
        </p:spPr>
        <p:txBody>
          <a:bodyPr anchor="ctr"/>
          <a:lstStyle/>
          <a:p>
            <a:pPr algn="ctr"/>
            <a:endParaRPr lang="zh-CN" altLang="en-US">
              <a:solidFill>
                <a:schemeClr val="lt1"/>
              </a:solidFill>
            </a:endParaRPr>
          </a:p>
        </p:txBody>
      </p:sp>
      <p:sp>
        <p:nvSpPr>
          <p:cNvPr id="89" name="文本框 88"/>
          <p:cNvSpPr txBox="1"/>
          <p:nvPr/>
        </p:nvSpPr>
        <p:spPr>
          <a:xfrm>
            <a:off x="8525070" y="4069549"/>
            <a:ext cx="2578100" cy="635000"/>
          </a:xfrm>
          <a:prstGeom prst="rect">
            <a:avLst/>
          </a:prstGeom>
          <a:ln w="12700">
            <a:prstDash val="solid"/>
          </a:ln>
        </p:spPr>
        <p:txBody>
          <a:bodyPr>
            <a:spAutoFit/>
          </a:bodyPr>
          <a:lstStyle/>
          <a:p>
            <a:pPr lvl="0" algn="ctr"/>
            <a:r>
              <a:rPr lang="zh-CN" altLang="zh-CN" sz="3600">
                <a:gradFill>
                  <a:gsLst>
                    <a:gs pos="0">
                      <a:srgbClr val="2E3AFF"/>
                    </a:gs>
                    <a:gs pos="100000">
                      <a:srgbClr val="008CFB"/>
                    </a:gs>
                  </a:gsLst>
                  <a:lin ang="2700000" scaled="1"/>
                </a:gradFill>
                <a:latin typeface="思源宋体 CN Heavy"/>
                <a:ea typeface="思源宋体 CN Heavy"/>
              </a:rPr>
              <a:t>团队介绍</a:t>
            </a:r>
          </a:p>
        </p:txBody>
      </p:sp>
    </p:spTree>
    <p:custDataLst>
      <p:tags r:id="rId1"/>
    </p:custDataLst>
    <p:extLst>
      <p:ext uri="{BB962C8B-B14F-4D97-AF65-F5344CB8AC3E}">
        <p14:creationId xmlns:p14="http://schemas.microsoft.com/office/powerpoint/2010/main" val="414132748"/>
      </p:ext>
    </p:extLst>
  </p:cSld>
  <p:clrMapOvr>
    <a:masterClrMapping/>
  </p:clrMapOvr>
  <mc:AlternateContent xmlns:mc="http://schemas.openxmlformats.org/markup-compatibility/2006" xmlns:p14="http://schemas.microsoft.com/office/powerpoint/2010/main">
    <mc:Choice Requires="p14">
      <p:transition p14:dur="10" advTm="0"/>
    </mc:Choice>
    <mc:Fallback xmlns:a16="http://schemas.microsoft.com/office/drawing/2014/main" xmlns="">
      <p:transition advTm="0"/>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文本框 107"/>
          <p:cNvSpPr txBox="1"/>
          <p:nvPr/>
        </p:nvSpPr>
        <p:spPr>
          <a:xfrm rot="16200000">
            <a:off x="10824545" y="5311889"/>
            <a:ext cx="787400" cy="2305050"/>
          </a:xfrm>
          <a:prstGeom prst="rect">
            <a:avLst/>
          </a:prstGeom>
          <a:noFill/>
        </p:spPr>
        <p:txBody>
          <a:bodyPr vert="eaVert" wrap="square">
            <a:spAutoFit/>
          </a:bodyPr>
          <a:lstStyle/>
          <a:p>
            <a:pPr lvl="0" algn="ctr"/>
            <a:r>
              <a:rPr lang="en-US" altLang="en-US" sz="4000">
                <a:solidFill>
                  <a:srgbClr val="DFF8FF"/>
                </a:solidFill>
                <a:latin typeface="思源宋体 CN Heavy"/>
                <a:ea typeface="思源宋体 CN Heavy"/>
              </a:rPr>
              <a:t>OUYUAN</a:t>
            </a:r>
          </a:p>
        </p:txBody>
      </p:sp>
      <p:pic>
        <p:nvPicPr>
          <p:cNvPr id="3" name="图片 2"/>
          <p:cNvPicPr>
            <a:picLocks noChangeAspect="1"/>
          </p:cNvPicPr>
          <p:nvPr/>
        </p:nvPicPr>
        <p:blipFill>
          <a:blip r:embed="rId3"/>
          <a:stretch>
            <a:fillRect/>
          </a:stretch>
        </p:blipFill>
        <p:spPr>
          <a:xfrm>
            <a:off x="548983" y="4661118"/>
            <a:ext cx="2476585" cy="1864025"/>
          </a:xfrm>
          <a:prstGeom prst="rect">
            <a:avLst/>
          </a:prstGeom>
        </p:spPr>
      </p:pic>
      <p:sp>
        <p:nvSpPr>
          <p:cNvPr id="4" name="文本框 3"/>
          <p:cNvSpPr txBox="1"/>
          <p:nvPr/>
        </p:nvSpPr>
        <p:spPr>
          <a:xfrm>
            <a:off x="1156556" y="4384119"/>
            <a:ext cx="851235" cy="276999"/>
          </a:xfrm>
          <a:prstGeom prst="rect">
            <a:avLst/>
          </a:prstGeom>
          <a:noFill/>
        </p:spPr>
        <p:txBody>
          <a:bodyPr wrap="square">
            <a:spAutoFit/>
          </a:bodyPr>
          <a:lstStyle/>
          <a:p>
            <a:r>
              <a:rPr lang="en-US" altLang="zh-CN" sz="1200" b="1"/>
              <a:t>trials</a:t>
            </a:r>
            <a:r>
              <a:rPr lang="zh-CN" altLang="en-US" sz="1200" b="1"/>
              <a:t>文件：</a:t>
            </a:r>
            <a:endParaRPr lang="en-US" altLang="zh-CN" sz="1200" b="1"/>
          </a:p>
        </p:txBody>
      </p:sp>
      <p:sp>
        <p:nvSpPr>
          <p:cNvPr id="5" name="文本框 4"/>
          <p:cNvSpPr txBox="1"/>
          <p:nvPr/>
        </p:nvSpPr>
        <p:spPr>
          <a:xfrm>
            <a:off x="465248" y="6464414"/>
            <a:ext cx="2253538" cy="276999"/>
          </a:xfrm>
          <a:prstGeom prst="rect">
            <a:avLst/>
          </a:prstGeom>
          <a:noFill/>
        </p:spPr>
        <p:txBody>
          <a:bodyPr wrap="square">
            <a:spAutoFit/>
          </a:bodyPr>
          <a:lstStyle/>
          <a:p>
            <a:r>
              <a:rPr lang="en-US" altLang="zh-CN" sz="1200" b="1"/>
              <a:t>Label   |   </a:t>
            </a:r>
            <a:r>
              <a:rPr lang="en-US" altLang="zh-CN" sz="1200" b="1">
                <a:solidFill>
                  <a:srgbClr val="FF0000"/>
                </a:solidFill>
              </a:rPr>
              <a:t>Enrollment</a:t>
            </a:r>
            <a:r>
              <a:rPr lang="en-US" altLang="zh-CN" sz="1200" b="1"/>
              <a:t>   |    </a:t>
            </a:r>
            <a:r>
              <a:rPr lang="en-US" altLang="zh-CN" sz="1200" b="1">
                <a:solidFill>
                  <a:srgbClr val="008CFB"/>
                </a:solidFill>
              </a:rPr>
              <a:t>Test</a:t>
            </a:r>
            <a:endParaRPr lang="zh-CN" altLang="en-US" sz="1200" b="1">
              <a:solidFill>
                <a:srgbClr val="008CFB"/>
              </a:solidFill>
            </a:endParaRPr>
          </a:p>
        </p:txBody>
      </p:sp>
      <p:pic>
        <p:nvPicPr>
          <p:cNvPr id="1026" name="Picture 2" descr="International people greeting, speak different native languages vector  illustration. Cartoon multicultural multilingual diverse communication,  group of man woman speaker characters talk background Stock Vector | Adobe  Stock"/>
          <p:cNvPicPr>
            <a:picLocks noChangeAspect="1" noChangeArrowheads="1"/>
          </p:cNvPicPr>
          <p:nvPr/>
        </p:nvPicPr>
        <p:blipFill>
          <a:blip r:embed="rId4" cstate="hqprint"/>
          <a:srcRect/>
          <a:stretch>
            <a:fillRect/>
          </a:stretch>
        </p:blipFill>
        <p:spPr>
          <a:xfrm>
            <a:off x="247282" y="2788877"/>
            <a:ext cx="2716833" cy="975343"/>
          </a:xfrm>
          <a:prstGeom prst="rect">
            <a:avLst/>
          </a:prstGeom>
          <a:noFill/>
        </p:spPr>
      </p:pic>
      <p:sp>
        <p:nvSpPr>
          <p:cNvPr id="8" name="文本框 7"/>
          <p:cNvSpPr txBox="1"/>
          <p:nvPr/>
        </p:nvSpPr>
        <p:spPr>
          <a:xfrm>
            <a:off x="185831" y="1744250"/>
            <a:ext cx="2992663" cy="1003300"/>
          </a:xfrm>
          <a:prstGeom prst="rect">
            <a:avLst/>
          </a:prstGeom>
          <a:noFill/>
        </p:spPr>
        <p:txBody>
          <a:bodyPr wrap="square">
            <a:spAutoFit/>
          </a:bodyPr>
          <a:lstStyle/>
          <a:p>
            <a:r>
              <a:rPr lang="zh-CN" altLang="en-US" sz="1200" b="1" dirty="0">
                <a:effectLst>
                  <a:outerShdw blurRad="38100" dist="38100" dir="2700000" algn="tl">
                    <a:srgbClr val="000000">
                      <a:alpha val="43137"/>
                    </a:srgbClr>
                  </a:outerShdw>
                </a:effectLst>
              </a:rPr>
              <a:t>训练集的</a:t>
            </a:r>
            <a:r>
              <a:rPr lang="en-US" altLang="zh-CN" sz="1200" b="1" dirty="0">
                <a:effectLst>
                  <a:outerShdw blurRad="38100" dist="38100" dir="2700000" algn="tl">
                    <a:srgbClr val="000000">
                      <a:alpha val="43137"/>
                    </a:srgbClr>
                  </a:outerShdw>
                </a:effectLst>
              </a:rPr>
              <a:t>200</a:t>
            </a:r>
            <a:r>
              <a:rPr lang="zh-CN" altLang="en-US" sz="1200" b="1" dirty="0">
                <a:effectLst>
                  <a:outerShdw blurRad="38100" dist="38100" dir="2700000" algn="tl">
                    <a:srgbClr val="000000">
                      <a:alpha val="43137"/>
                    </a:srgbClr>
                  </a:outerShdw>
                </a:effectLst>
              </a:rPr>
              <a:t>人中，每人取若干个音频段经过</a:t>
            </a:r>
            <a:r>
              <a:rPr lang="en-US" altLang="zh-CN" sz="1200" b="1" dirty="0">
                <a:effectLst>
                  <a:outerShdw blurRad="38100" dist="38100" dir="2700000" algn="tl">
                    <a:srgbClr val="000000">
                      <a:alpha val="43137"/>
                    </a:srgbClr>
                  </a:outerShdw>
                </a:effectLst>
              </a:rPr>
              <a:t>model</a:t>
            </a:r>
            <a:r>
              <a:rPr lang="zh-CN" altLang="en-US" sz="1200" b="1" dirty="0">
                <a:effectLst>
                  <a:outerShdw blurRad="38100" dist="38100" dir="2700000" algn="tl">
                    <a:srgbClr val="000000">
                      <a:alpha val="43137"/>
                    </a:srgbClr>
                  </a:outerShdw>
                </a:effectLst>
              </a:rPr>
              <a:t>得到</a:t>
            </a:r>
            <a:r>
              <a:rPr lang="en-US" altLang="zh-CN" sz="1200" b="1" dirty="0">
                <a:effectLst>
                  <a:outerShdw blurRad="38100" dist="38100" dir="2700000" algn="tl">
                    <a:srgbClr val="000000">
                      <a:alpha val="43137"/>
                    </a:srgbClr>
                  </a:outerShdw>
                </a:effectLst>
              </a:rPr>
              <a:t>speaker embedding</a:t>
            </a:r>
            <a:r>
              <a:rPr lang="zh-CN" altLang="en-US" sz="1200" b="1" dirty="0">
                <a:effectLst>
                  <a:outerShdw blurRad="38100" dist="38100" dir="2700000" algn="tl">
                    <a:srgbClr val="000000">
                      <a:alpha val="43137"/>
                    </a:srgbClr>
                  </a:outerShdw>
                </a:effectLst>
              </a:rPr>
              <a:t>，对其求</a:t>
            </a:r>
            <a:r>
              <a:rPr lang="zh-CN" altLang="en-US" sz="1200" b="1" dirty="0">
                <a:solidFill>
                  <a:srgbClr val="FF0000"/>
                </a:solidFill>
                <a:effectLst>
                  <a:outerShdw blurRad="38100" dist="38100" dir="2700000" algn="tl">
                    <a:srgbClr val="000000">
                      <a:alpha val="43137"/>
                    </a:srgbClr>
                  </a:outerShdw>
                </a:effectLst>
              </a:rPr>
              <a:t>张量平均</a:t>
            </a:r>
            <a:r>
              <a:rPr lang="zh-CN" altLang="en-US" sz="1200" b="1" dirty="0">
                <a:effectLst>
                  <a:outerShdw blurRad="38100" dist="38100" dir="2700000" algn="tl">
                    <a:srgbClr val="000000">
                      <a:alpha val="43137"/>
                    </a:srgbClr>
                  </a:outerShdw>
                </a:effectLst>
              </a:rPr>
              <a:t>以代表该人的声纹特征，最后形成一个有</a:t>
            </a:r>
            <a:r>
              <a:rPr lang="en-US" altLang="zh-CN" sz="1200" b="1" dirty="0">
                <a:solidFill>
                  <a:srgbClr val="FF0000"/>
                </a:solidFill>
                <a:effectLst>
                  <a:outerShdw blurRad="38100" dist="38100" dir="2700000" algn="tl">
                    <a:srgbClr val="000000">
                      <a:alpha val="43137"/>
                    </a:srgbClr>
                  </a:outerShdw>
                </a:effectLst>
              </a:rPr>
              <a:t>200</a:t>
            </a:r>
            <a:r>
              <a:rPr lang="zh-CN" altLang="en-US" sz="1200" b="1" dirty="0">
                <a:solidFill>
                  <a:srgbClr val="FF0000"/>
                </a:solidFill>
                <a:effectLst>
                  <a:outerShdw blurRad="38100" dist="38100" dir="2700000" algn="tl">
                    <a:srgbClr val="000000">
                      <a:alpha val="43137"/>
                    </a:srgbClr>
                  </a:outerShdw>
                </a:effectLst>
              </a:rPr>
              <a:t>个</a:t>
            </a:r>
            <a:r>
              <a:rPr lang="en-US" altLang="zh-CN" sz="1200" b="1" dirty="0">
                <a:solidFill>
                  <a:srgbClr val="FF0000"/>
                </a:solidFill>
                <a:effectLst>
                  <a:outerShdw blurRad="38100" dist="38100" dir="2700000" algn="tl">
                    <a:srgbClr val="000000">
                      <a:alpha val="43137"/>
                    </a:srgbClr>
                  </a:outerShdw>
                </a:effectLst>
              </a:rPr>
              <a:t>embedding</a:t>
            </a:r>
            <a:r>
              <a:rPr lang="zh-CN" altLang="en-US" sz="1200" b="1" dirty="0">
                <a:effectLst>
                  <a:outerShdw blurRad="38100" dist="38100" dir="2700000" algn="tl">
                    <a:srgbClr val="000000">
                      <a:alpha val="43137"/>
                    </a:srgbClr>
                  </a:outerShdw>
                </a:effectLst>
              </a:rPr>
              <a:t>的</a:t>
            </a:r>
            <a:r>
              <a:rPr lang="zh-CN" altLang="en-US" sz="1200" b="1" dirty="0">
                <a:solidFill>
                  <a:srgbClr val="FF0000"/>
                </a:solidFill>
                <a:effectLst>
                  <a:outerShdw blurRad="38100" dist="38100" dir="2700000" algn="tl">
                    <a:srgbClr val="000000">
                      <a:alpha val="43137"/>
                    </a:srgbClr>
                  </a:outerShdw>
                </a:effectLst>
              </a:rPr>
              <a:t>伪数据集</a:t>
            </a:r>
            <a:r>
              <a:rPr lang="en-US" altLang="zh-CN" sz="1200" b="1" dirty="0">
                <a:solidFill>
                  <a:srgbClr val="FF0000"/>
                </a:solidFill>
                <a:effectLst>
                  <a:outerShdw blurRad="38100" dist="38100" dir="2700000" algn="tl">
                    <a:srgbClr val="000000">
                      <a:alpha val="43137"/>
                    </a:srgbClr>
                  </a:outerShdw>
                </a:effectLst>
              </a:rPr>
              <a:t>C</a:t>
            </a:r>
            <a:r>
              <a:rPr lang="zh-CN" altLang="en-US" sz="1200" b="1" dirty="0">
                <a:effectLst>
                  <a:outerShdw blurRad="38100" dist="38100" dir="2700000" algn="tl">
                    <a:srgbClr val="000000">
                      <a:alpha val="43137"/>
                    </a:srgbClr>
                  </a:outerShdw>
                </a:effectLst>
              </a:rPr>
              <a:t>，存储为</a:t>
            </a:r>
            <a:r>
              <a:rPr lang="en-US" altLang="zh-CN" sz="1200" b="1" dirty="0" err="1">
                <a:effectLst>
                  <a:outerShdw blurRad="38100" dist="38100" dir="2700000" algn="tl">
                    <a:srgbClr val="000000">
                      <a:alpha val="43137"/>
                    </a:srgbClr>
                  </a:outerShdw>
                </a:effectLst>
              </a:rPr>
              <a:t>npy</a:t>
            </a:r>
            <a:r>
              <a:rPr lang="zh-CN" altLang="en-US" sz="1200" b="1" dirty="0">
                <a:effectLst>
                  <a:outerShdw blurRad="38100" dist="38100" dir="2700000" algn="tl">
                    <a:srgbClr val="000000">
                      <a:alpha val="43137"/>
                    </a:srgbClr>
                  </a:outerShdw>
                </a:effectLst>
              </a:rPr>
              <a:t>文件</a:t>
            </a:r>
          </a:p>
        </p:txBody>
      </p:sp>
      <p:sp>
        <p:nvSpPr>
          <p:cNvPr id="9" name="文本框 8"/>
          <p:cNvSpPr txBox="1"/>
          <p:nvPr/>
        </p:nvSpPr>
        <p:spPr>
          <a:xfrm>
            <a:off x="4066910" y="3153491"/>
            <a:ext cx="2939428" cy="830997"/>
          </a:xfrm>
          <a:prstGeom prst="rect">
            <a:avLst/>
          </a:prstGeom>
          <a:noFill/>
        </p:spPr>
        <p:txBody>
          <a:bodyPr wrap="square">
            <a:spAutoFit/>
          </a:bodyPr>
          <a:lstStyle/>
          <a:p>
            <a:r>
              <a:rPr lang="en-US" altLang="zh-CN" sz="1200" b="1" dirty="0">
                <a:effectLst>
                  <a:outerShdw blurRad="38100" dist="38100" dir="2700000" algn="tl">
                    <a:srgbClr val="000000">
                      <a:alpha val="43137"/>
                    </a:srgbClr>
                  </a:outerShdw>
                </a:effectLst>
              </a:rPr>
              <a:t>E</a:t>
            </a:r>
            <a:r>
              <a:rPr lang="zh-CN" altLang="en-US" sz="1200" b="1" dirty="0">
                <a:effectLst>
                  <a:outerShdw blurRad="38100" dist="38100" dir="2700000" algn="tl">
                    <a:srgbClr val="000000">
                      <a:alpha val="43137"/>
                    </a:srgbClr>
                  </a:outerShdw>
                </a:effectLst>
              </a:rPr>
              <a:t>数据集的一个</a:t>
            </a:r>
            <a:r>
              <a:rPr lang="en-US" altLang="zh-CN" sz="1200" b="1" dirty="0">
                <a:effectLst>
                  <a:outerShdw blurRad="38100" dist="38100" dir="2700000" algn="tl">
                    <a:srgbClr val="000000">
                      <a:alpha val="43137"/>
                    </a:srgbClr>
                  </a:outerShdw>
                </a:effectLst>
              </a:rPr>
              <a:t>embedding</a:t>
            </a:r>
            <a:r>
              <a:rPr lang="zh-CN" altLang="en-US" sz="1200" b="1" dirty="0">
                <a:effectLst>
                  <a:outerShdw blurRad="38100" dist="38100" dir="2700000" algn="tl">
                    <a:srgbClr val="000000">
                      <a:alpha val="43137"/>
                    </a:srgbClr>
                  </a:outerShdw>
                </a:effectLst>
              </a:rPr>
              <a:t>分别与</a:t>
            </a:r>
            <a:r>
              <a:rPr lang="en-US" altLang="zh-CN" sz="1200" b="1" dirty="0">
                <a:effectLst>
                  <a:outerShdw blurRad="38100" dist="38100" dir="2700000" algn="tl">
                    <a:srgbClr val="000000">
                      <a:alpha val="43137"/>
                    </a:srgbClr>
                  </a:outerShdw>
                </a:effectLst>
              </a:rPr>
              <a:t>C</a:t>
            </a:r>
            <a:r>
              <a:rPr lang="zh-CN" altLang="en-US" sz="1200" b="1" dirty="0">
                <a:effectLst>
                  <a:outerShdw blurRad="38100" dist="38100" dir="2700000" algn="tl">
                    <a:srgbClr val="000000">
                      <a:alpha val="43137"/>
                    </a:srgbClr>
                  </a:outerShdw>
                </a:effectLst>
              </a:rPr>
              <a:t>数据集的每个</a:t>
            </a:r>
            <a:r>
              <a:rPr lang="en-US" altLang="zh-CN" sz="1200" b="1" dirty="0">
                <a:effectLst>
                  <a:outerShdw blurRad="38100" dist="38100" dir="2700000" algn="tl">
                    <a:srgbClr val="000000">
                      <a:alpha val="43137"/>
                    </a:srgbClr>
                  </a:outerShdw>
                </a:effectLst>
              </a:rPr>
              <a:t>embedding</a:t>
            </a:r>
            <a:r>
              <a:rPr lang="zh-CN" altLang="en-US" sz="1200" b="1" dirty="0">
                <a:effectLst>
                  <a:outerShdw blurRad="38100" dist="38100" dir="2700000" algn="tl">
                    <a:srgbClr val="000000">
                      <a:alpha val="43137"/>
                    </a:srgbClr>
                  </a:outerShdw>
                </a:effectLst>
              </a:rPr>
              <a:t>求余弦相似度分数，得到分数集    ，该集合的平均为          ，标准差为</a:t>
            </a:r>
          </a:p>
        </p:txBody>
      </p:sp>
      <p:sp>
        <p:nvSpPr>
          <p:cNvPr id="14" name="文本框 13"/>
          <p:cNvSpPr txBox="1"/>
          <p:nvPr/>
        </p:nvSpPr>
        <p:spPr>
          <a:xfrm>
            <a:off x="4313561" y="4331227"/>
            <a:ext cx="2261517" cy="830997"/>
          </a:xfrm>
          <a:prstGeom prst="rect">
            <a:avLst/>
          </a:prstGeom>
          <a:noFill/>
        </p:spPr>
        <p:txBody>
          <a:bodyPr wrap="square">
            <a:spAutoFit/>
          </a:bodyPr>
          <a:lstStyle/>
          <a:p>
            <a:r>
              <a:rPr lang="zh-CN" altLang="en-US" sz="1200" b="1">
                <a:effectLst>
                  <a:outerShdw blurRad="38100" dist="38100" dir="2700000" algn="tl">
                    <a:srgbClr val="000000">
                      <a:alpha val="43137"/>
                    </a:srgbClr>
                  </a:outerShdw>
                </a:effectLst>
              </a:rPr>
              <a:t>同理，用</a:t>
            </a:r>
            <a:r>
              <a:rPr lang="en-US" altLang="zh-CN" sz="1200" b="1">
                <a:effectLst>
                  <a:outerShdw blurRad="38100" dist="38100" dir="2700000" algn="tl">
                    <a:srgbClr val="000000">
                      <a:alpha val="43137"/>
                    </a:srgbClr>
                  </a:outerShdw>
                </a:effectLst>
              </a:rPr>
              <a:t>trials</a:t>
            </a:r>
            <a:r>
              <a:rPr lang="zh-CN" altLang="en-US" sz="1200" b="1">
                <a:effectLst>
                  <a:outerShdw blurRad="38100" dist="38100" dir="2700000" algn="tl">
                    <a:srgbClr val="000000">
                      <a:alpha val="43137"/>
                    </a:srgbClr>
                  </a:outerShdw>
                </a:effectLst>
              </a:rPr>
              <a:t>文件中与前面</a:t>
            </a:r>
            <a:r>
              <a:rPr lang="en-US" altLang="zh-CN" sz="1200" b="1">
                <a:effectLst>
                  <a:outerShdw blurRad="38100" dist="38100" dir="2700000" algn="tl">
                    <a:srgbClr val="000000">
                      <a:alpha val="43137"/>
                    </a:srgbClr>
                  </a:outerShdw>
                </a:effectLst>
              </a:rPr>
              <a:t>E</a:t>
            </a:r>
            <a:r>
              <a:rPr lang="zh-CN" altLang="en-US" sz="1200" b="1">
                <a:effectLst>
                  <a:outerShdw blurRad="38100" dist="38100" dir="2700000" algn="tl">
                    <a:srgbClr val="000000">
                      <a:alpha val="43137"/>
                    </a:srgbClr>
                  </a:outerShdw>
                </a:effectLst>
              </a:rPr>
              <a:t>数据集中同一个</a:t>
            </a:r>
            <a:r>
              <a:rPr lang="en-US" altLang="zh-CN" sz="1200" b="1">
                <a:effectLst>
                  <a:outerShdw blurRad="38100" dist="38100" dir="2700000" algn="tl">
                    <a:srgbClr val="000000">
                      <a:alpha val="43137"/>
                    </a:srgbClr>
                  </a:outerShdw>
                </a:effectLst>
              </a:rPr>
              <a:t>pair</a:t>
            </a:r>
            <a:r>
              <a:rPr lang="zh-CN" altLang="en-US" sz="1200" b="1">
                <a:effectLst>
                  <a:outerShdw blurRad="38100" dist="38100" dir="2700000" algn="tl">
                    <a:srgbClr val="000000">
                      <a:alpha val="43137"/>
                    </a:srgbClr>
                  </a:outerShdw>
                </a:effectLst>
              </a:rPr>
              <a:t>的</a:t>
            </a:r>
            <a:r>
              <a:rPr lang="en-US" altLang="zh-CN" sz="1200" b="1">
                <a:effectLst>
                  <a:outerShdw blurRad="38100" dist="38100" dir="2700000" algn="tl">
                    <a:srgbClr val="000000">
                      <a:alpha val="43137"/>
                    </a:srgbClr>
                  </a:outerShdw>
                </a:effectLst>
              </a:rPr>
              <a:t>T</a:t>
            </a:r>
            <a:r>
              <a:rPr lang="zh-CN" altLang="en-US" sz="1200" b="1">
                <a:effectLst>
                  <a:outerShdw blurRad="38100" dist="38100" dir="2700000" algn="tl">
                    <a:srgbClr val="000000">
                      <a:alpha val="43137"/>
                    </a:srgbClr>
                  </a:outerShdw>
                </a:effectLst>
              </a:rPr>
              <a:t>数据集</a:t>
            </a:r>
            <a:r>
              <a:rPr lang="en-US" altLang="zh-CN" sz="1200" b="1">
                <a:effectLst>
                  <a:outerShdw blurRad="38100" dist="38100" dir="2700000" algn="tl">
                    <a:srgbClr val="000000">
                      <a:alpha val="43137"/>
                    </a:srgbClr>
                  </a:outerShdw>
                </a:effectLst>
              </a:rPr>
              <a:t>embedding</a:t>
            </a:r>
            <a:r>
              <a:rPr lang="zh-CN" altLang="en-US" sz="1200" b="1">
                <a:effectLst>
                  <a:outerShdw blurRad="38100" dist="38100" dir="2700000" algn="tl">
                    <a:srgbClr val="000000">
                      <a:alpha val="43137"/>
                    </a:srgbClr>
                  </a:outerShdw>
                </a:effectLst>
              </a:rPr>
              <a:t>求得      、        </a:t>
            </a:r>
            <a:endParaRPr lang="en-US" altLang="zh-CN" sz="1200" b="1">
              <a:effectLst>
                <a:outerShdw blurRad="38100" dist="38100" dir="2700000" algn="tl">
                  <a:srgbClr val="000000">
                    <a:alpha val="43137"/>
                  </a:srgbClr>
                </a:outerShdw>
              </a:effectLst>
            </a:endParaRPr>
          </a:p>
          <a:p>
            <a:r>
              <a:rPr lang="zh-CN" altLang="en-US" sz="1200" b="1">
                <a:effectLst>
                  <a:outerShdw blurRad="38100" dist="38100" dir="2700000" algn="tl">
                    <a:srgbClr val="000000">
                      <a:alpha val="43137"/>
                    </a:srgbClr>
                  </a:outerShdw>
                </a:effectLst>
              </a:rPr>
              <a:t>和</a:t>
            </a:r>
          </a:p>
        </p:txBody>
      </p:sp>
      <p:sp>
        <p:nvSpPr>
          <p:cNvPr id="23" name="文本框 22"/>
          <p:cNvSpPr txBox="1"/>
          <p:nvPr/>
        </p:nvSpPr>
        <p:spPr>
          <a:xfrm>
            <a:off x="8094272" y="2682547"/>
            <a:ext cx="2734962" cy="461665"/>
          </a:xfrm>
          <a:prstGeom prst="rect">
            <a:avLst/>
          </a:prstGeom>
          <a:noFill/>
        </p:spPr>
        <p:txBody>
          <a:bodyPr wrap="square">
            <a:spAutoFit/>
          </a:bodyPr>
          <a:lstStyle/>
          <a:p>
            <a:r>
              <a:rPr lang="zh-CN" altLang="en-US" sz="1200" b="1">
                <a:effectLst>
                  <a:outerShdw blurRad="38100" dist="38100" dir="2700000" algn="tl">
                    <a:srgbClr val="000000">
                      <a:alpha val="43137"/>
                    </a:srgbClr>
                  </a:outerShdw>
                </a:effectLst>
              </a:rPr>
              <a:t>计算该</a:t>
            </a:r>
            <a:r>
              <a:rPr lang="en-US" altLang="zh-CN" sz="1200" b="1">
                <a:effectLst>
                  <a:outerShdw blurRad="38100" dist="38100" dir="2700000" algn="tl">
                    <a:srgbClr val="000000">
                      <a:alpha val="43137"/>
                    </a:srgbClr>
                  </a:outerShdw>
                </a:effectLst>
              </a:rPr>
              <a:t>pair</a:t>
            </a:r>
            <a:r>
              <a:rPr lang="zh-CN" altLang="en-US" sz="1200" b="1">
                <a:effectLst>
                  <a:outerShdw blurRad="38100" dist="38100" dir="2700000" algn="tl">
                    <a:srgbClr val="000000">
                      <a:alpha val="43137"/>
                    </a:srgbClr>
                  </a:outerShdw>
                </a:effectLst>
              </a:rPr>
              <a:t>的余弦相似度分数             </a:t>
            </a:r>
            <a:endParaRPr lang="en-US" altLang="zh-CN" sz="1200" b="1">
              <a:effectLst>
                <a:outerShdw blurRad="38100" dist="38100" dir="2700000" algn="tl">
                  <a:srgbClr val="000000">
                    <a:alpha val="43137"/>
                  </a:srgbClr>
                </a:outerShdw>
              </a:effectLst>
            </a:endParaRPr>
          </a:p>
          <a:p>
            <a:r>
              <a:rPr lang="zh-CN" altLang="en-US" sz="1200" b="1">
                <a:effectLst>
                  <a:outerShdw blurRad="38100" dist="38100" dir="2700000" algn="tl">
                    <a:srgbClr val="000000">
                      <a:alpha val="43137"/>
                    </a:srgbClr>
                  </a:outerShdw>
                </a:effectLst>
              </a:rPr>
              <a:t>再通过公式</a:t>
            </a:r>
          </a:p>
        </p:txBody>
      </p:sp>
      <p:pic>
        <p:nvPicPr>
          <p:cNvPr id="25" name="图片 24"/>
          <p:cNvPicPr>
            <a:picLocks noChangeAspect="1"/>
          </p:cNvPicPr>
          <p:nvPr/>
        </p:nvPicPr>
        <p:blipFill>
          <a:blip r:embed="rId5" cstate="hqprint"/>
          <a:stretch>
            <a:fillRect/>
          </a:stretch>
        </p:blipFill>
        <p:spPr>
          <a:xfrm>
            <a:off x="8142657" y="3193127"/>
            <a:ext cx="3550508" cy="449166"/>
          </a:xfrm>
          <a:prstGeom prst="rect">
            <a:avLst/>
          </a:prstGeom>
        </p:spPr>
      </p:pic>
      <p:sp>
        <p:nvSpPr>
          <p:cNvPr id="26" name="文本框 25"/>
          <p:cNvSpPr txBox="1"/>
          <p:nvPr/>
        </p:nvSpPr>
        <p:spPr>
          <a:xfrm>
            <a:off x="8094272" y="3585834"/>
            <a:ext cx="1581664" cy="276999"/>
          </a:xfrm>
          <a:prstGeom prst="rect">
            <a:avLst/>
          </a:prstGeom>
          <a:noFill/>
        </p:spPr>
        <p:txBody>
          <a:bodyPr wrap="square">
            <a:spAutoFit/>
          </a:bodyPr>
          <a:lstStyle/>
          <a:p>
            <a:r>
              <a:rPr lang="zh-CN" altLang="en-US" sz="1200" b="1" dirty="0">
                <a:effectLst>
                  <a:outerShdw blurRad="38100" dist="38100" dir="2700000" algn="tl">
                    <a:srgbClr val="000000">
                      <a:alpha val="43137"/>
                    </a:srgbClr>
                  </a:outerShdw>
                </a:effectLst>
              </a:rPr>
              <a:t>得到标准化的分数</a:t>
            </a:r>
          </a:p>
        </p:txBody>
      </p:sp>
      <p:pic>
        <p:nvPicPr>
          <p:cNvPr id="27" name="图片 26"/>
          <p:cNvPicPr>
            <a:picLocks noChangeAspect="1"/>
          </p:cNvPicPr>
          <p:nvPr/>
        </p:nvPicPr>
        <p:blipFill>
          <a:blip r:embed="rId6" cstate="hqprint"/>
          <a:stretch>
            <a:fillRect/>
          </a:stretch>
        </p:blipFill>
        <p:spPr>
          <a:xfrm>
            <a:off x="4931373" y="3561175"/>
            <a:ext cx="180327" cy="163158"/>
          </a:xfrm>
          <a:prstGeom prst="rect">
            <a:avLst/>
          </a:prstGeom>
        </p:spPr>
      </p:pic>
      <p:pic>
        <p:nvPicPr>
          <p:cNvPr id="28" name="图片 27"/>
          <p:cNvPicPr>
            <a:picLocks noChangeAspect="1"/>
          </p:cNvPicPr>
          <p:nvPr/>
        </p:nvPicPr>
        <p:blipFill>
          <a:blip r:embed="rId7" cstate="hqprint"/>
          <a:stretch>
            <a:fillRect/>
          </a:stretch>
        </p:blipFill>
        <p:spPr>
          <a:xfrm>
            <a:off x="6282219" y="3572208"/>
            <a:ext cx="428368" cy="196188"/>
          </a:xfrm>
          <a:prstGeom prst="rect">
            <a:avLst/>
          </a:prstGeom>
        </p:spPr>
      </p:pic>
      <p:pic>
        <p:nvPicPr>
          <p:cNvPr id="29" name="图片 28"/>
          <p:cNvPicPr>
            <a:picLocks noChangeAspect="1"/>
          </p:cNvPicPr>
          <p:nvPr/>
        </p:nvPicPr>
        <p:blipFill>
          <a:blip r:embed="rId8" cstate="hqprint"/>
          <a:stretch>
            <a:fillRect/>
          </a:stretch>
        </p:blipFill>
        <p:spPr>
          <a:xfrm>
            <a:off x="4767494" y="3768396"/>
            <a:ext cx="427443" cy="199069"/>
          </a:xfrm>
          <a:prstGeom prst="rect">
            <a:avLst/>
          </a:prstGeom>
        </p:spPr>
      </p:pic>
      <p:pic>
        <p:nvPicPr>
          <p:cNvPr id="34" name="图片 33"/>
          <p:cNvPicPr>
            <a:picLocks noChangeAspect="1"/>
          </p:cNvPicPr>
          <p:nvPr/>
        </p:nvPicPr>
        <p:blipFill>
          <a:blip r:embed="rId9" cstate="hqprint"/>
          <a:stretch>
            <a:fillRect/>
          </a:stretch>
        </p:blipFill>
        <p:spPr>
          <a:xfrm>
            <a:off x="10193241" y="2721520"/>
            <a:ext cx="477795" cy="208995"/>
          </a:xfrm>
          <a:prstGeom prst="rect">
            <a:avLst/>
          </a:prstGeom>
        </p:spPr>
      </p:pic>
      <p:pic>
        <p:nvPicPr>
          <p:cNvPr id="35" name="图片 34"/>
          <p:cNvPicPr>
            <a:picLocks noChangeAspect="1"/>
          </p:cNvPicPr>
          <p:nvPr/>
        </p:nvPicPr>
        <p:blipFill>
          <a:blip r:embed="rId10" cstate="hqprint"/>
          <a:stretch>
            <a:fillRect/>
          </a:stretch>
        </p:blipFill>
        <p:spPr>
          <a:xfrm>
            <a:off x="5559276" y="4759630"/>
            <a:ext cx="178410" cy="192929"/>
          </a:xfrm>
          <a:prstGeom prst="rect">
            <a:avLst/>
          </a:prstGeom>
        </p:spPr>
      </p:pic>
      <p:pic>
        <p:nvPicPr>
          <p:cNvPr id="36" name="图片 35"/>
          <p:cNvPicPr>
            <a:picLocks noChangeAspect="1"/>
          </p:cNvPicPr>
          <p:nvPr/>
        </p:nvPicPr>
        <p:blipFill>
          <a:blip r:embed="rId11" cstate="hqprint"/>
          <a:stretch>
            <a:fillRect/>
          </a:stretch>
        </p:blipFill>
        <p:spPr>
          <a:xfrm>
            <a:off x="5889546" y="4759630"/>
            <a:ext cx="411892" cy="194667"/>
          </a:xfrm>
          <a:prstGeom prst="rect">
            <a:avLst/>
          </a:prstGeom>
        </p:spPr>
      </p:pic>
      <p:pic>
        <p:nvPicPr>
          <p:cNvPr id="37" name="图片 36"/>
          <p:cNvPicPr>
            <a:picLocks noChangeAspect="1"/>
          </p:cNvPicPr>
          <p:nvPr/>
        </p:nvPicPr>
        <p:blipFill>
          <a:blip r:embed="rId12" cstate="hqprint"/>
          <a:stretch>
            <a:fillRect/>
          </a:stretch>
        </p:blipFill>
        <p:spPr>
          <a:xfrm>
            <a:off x="4598852" y="4947879"/>
            <a:ext cx="467488" cy="224901"/>
          </a:xfrm>
          <a:prstGeom prst="rect">
            <a:avLst/>
          </a:prstGeom>
        </p:spPr>
      </p:pic>
      <p:sp>
        <p:nvSpPr>
          <p:cNvPr id="39" name="圆角矩形 38"/>
          <p:cNvSpPr/>
          <p:nvPr/>
        </p:nvSpPr>
        <p:spPr>
          <a:xfrm>
            <a:off x="76707" y="1724000"/>
            <a:ext cx="3064475" cy="2171138"/>
          </a:xfrm>
          <a:prstGeom prst="roundRect">
            <a:avLst/>
          </a:prstGeom>
          <a:noFill/>
          <a:ln w="28575">
            <a:solidFill>
              <a:srgbClr val="FF9149"/>
            </a:solidFill>
            <a:prstDash val="lgDash"/>
            <a:miter/>
          </a:ln>
          <a:effectLst>
            <a:outerShdw blurRad="50800" dist="38100" dir="2700000" algn="tl" rotWithShape="0">
              <a:prstClr val="black">
                <a:alpha val="40000"/>
              </a:prstClr>
            </a:outerShdw>
          </a:effectLst>
        </p:spPr>
        <p:txBody>
          <a:bodyPr anchor="ctr"/>
          <a:lstStyle/>
          <a:p>
            <a:pPr algn="ctr"/>
            <a:endParaRPr lang="zh-CN" altLang="en-US">
              <a:solidFill>
                <a:schemeClr val="lt1"/>
              </a:solidFill>
            </a:endParaRPr>
          </a:p>
        </p:txBody>
      </p:sp>
      <p:sp>
        <p:nvSpPr>
          <p:cNvPr id="43" name="圆角矩形 42"/>
          <p:cNvSpPr/>
          <p:nvPr/>
        </p:nvSpPr>
        <p:spPr>
          <a:xfrm>
            <a:off x="232692" y="4331227"/>
            <a:ext cx="2831468" cy="2448137"/>
          </a:xfrm>
          <a:prstGeom prst="roundRect">
            <a:avLst/>
          </a:prstGeom>
          <a:noFill/>
          <a:ln w="28575">
            <a:solidFill>
              <a:srgbClr val="2E3AFF"/>
            </a:solidFill>
            <a:prstDash val="lgDash"/>
            <a:miter/>
          </a:ln>
          <a:effectLst>
            <a:outerShdw blurRad="50800" dist="38100" dir="2700000" algn="tl" rotWithShape="0">
              <a:prstClr val="black">
                <a:alpha val="40000"/>
              </a:prstClr>
            </a:outerShdw>
          </a:effectLst>
        </p:spPr>
        <p:txBody>
          <a:bodyPr anchor="ctr"/>
          <a:lstStyle/>
          <a:p>
            <a:pPr algn="ctr"/>
            <a:endParaRPr lang="zh-CN" altLang="en-US">
              <a:solidFill>
                <a:schemeClr val="lt1"/>
              </a:solidFill>
            </a:endParaRPr>
          </a:p>
        </p:txBody>
      </p:sp>
      <p:sp>
        <p:nvSpPr>
          <p:cNvPr id="44" name="圆角矩形 43"/>
          <p:cNvSpPr/>
          <p:nvPr/>
        </p:nvSpPr>
        <p:spPr>
          <a:xfrm>
            <a:off x="3889843" y="3081037"/>
            <a:ext cx="3114915" cy="2195433"/>
          </a:xfrm>
          <a:prstGeom prst="roundRect">
            <a:avLst/>
          </a:prstGeom>
          <a:noFill/>
          <a:ln w="28575">
            <a:solidFill>
              <a:srgbClr val="FF9149"/>
            </a:solidFill>
            <a:prstDash val="lgDash"/>
            <a:miter/>
          </a:ln>
          <a:effectLst>
            <a:outerShdw blurRad="50800" dist="38100" dir="2700000" algn="tl" rotWithShape="0">
              <a:prstClr val="black">
                <a:alpha val="40000"/>
              </a:prstClr>
            </a:outerShdw>
          </a:effectLst>
        </p:spPr>
        <p:txBody>
          <a:bodyPr anchor="ctr"/>
          <a:lstStyle/>
          <a:p>
            <a:pPr algn="ctr"/>
            <a:endParaRPr lang="zh-CN" altLang="en-US">
              <a:solidFill>
                <a:schemeClr val="lt1"/>
              </a:solidFill>
            </a:endParaRPr>
          </a:p>
        </p:txBody>
      </p:sp>
      <p:pic>
        <p:nvPicPr>
          <p:cNvPr id="1028" name="Picture 4" descr="How, When, and Why Should You Normalize / Standardize / Rescale… – Towards  AI"/>
          <p:cNvPicPr>
            <a:picLocks noChangeAspect="1" noChangeArrowheads="1"/>
          </p:cNvPicPr>
          <p:nvPr/>
        </p:nvPicPr>
        <p:blipFill>
          <a:blip r:embed="rId13"/>
          <a:srcRect/>
          <a:stretch>
            <a:fillRect/>
          </a:stretch>
        </p:blipFill>
        <p:spPr>
          <a:xfrm>
            <a:off x="8081818" y="3963954"/>
            <a:ext cx="3266399" cy="1346235"/>
          </a:xfrm>
          <a:prstGeom prst="rect">
            <a:avLst/>
          </a:prstGeom>
          <a:noFill/>
        </p:spPr>
      </p:pic>
      <p:cxnSp>
        <p:nvCxnSpPr>
          <p:cNvPr id="41" name="直接连接符 40"/>
          <p:cNvCxnSpPr>
            <a:stCxn id="44" idx="1"/>
            <a:endCxn id="44" idx="3"/>
          </p:cNvCxnSpPr>
          <p:nvPr/>
        </p:nvCxnSpPr>
        <p:spPr>
          <a:xfrm>
            <a:off x="3889843" y="4178754"/>
            <a:ext cx="3114915" cy="0"/>
          </a:xfrm>
          <a:prstGeom prst="line">
            <a:avLst/>
          </a:prstGeom>
          <a:ln w="38100">
            <a:solidFill>
              <a:schemeClr val="accent1"/>
            </a:solidFill>
            <a:prstDash val="solid"/>
            <a:miter/>
          </a:ln>
          <a:effectLst>
            <a:outerShdw blurRad="50800" dist="38100" dir="2700000" algn="tl" rotWithShape="0">
              <a:prstClr val="black">
                <a:alpha val="40000"/>
              </a:prstClr>
            </a:outerShdw>
          </a:effectLst>
        </p:spPr>
      </p:cxnSp>
      <p:sp>
        <p:nvSpPr>
          <p:cNvPr id="49" name="圆角矩形 48"/>
          <p:cNvSpPr/>
          <p:nvPr/>
        </p:nvSpPr>
        <p:spPr>
          <a:xfrm>
            <a:off x="7595720" y="2421394"/>
            <a:ext cx="4120694" cy="3235012"/>
          </a:xfrm>
          <a:prstGeom prst="roundRect">
            <a:avLst/>
          </a:prstGeom>
          <a:noFill/>
          <a:ln w="28575">
            <a:solidFill>
              <a:srgbClr val="FF9149"/>
            </a:solidFill>
            <a:prstDash val="lgDash"/>
            <a:miter/>
          </a:ln>
          <a:effectLst>
            <a:outerShdw blurRad="50800" dist="38100" dir="2700000" algn="tl" rotWithShape="0">
              <a:prstClr val="black">
                <a:alpha val="40000"/>
              </a:prstClr>
            </a:outerShdw>
          </a:effectLst>
        </p:spPr>
        <p:txBody>
          <a:bodyPr anchor="ctr"/>
          <a:lstStyle/>
          <a:p>
            <a:pPr algn="ctr"/>
            <a:endParaRPr lang="zh-CN" altLang="en-US">
              <a:solidFill>
                <a:schemeClr val="lt1"/>
              </a:solidFill>
            </a:endParaRPr>
          </a:p>
        </p:txBody>
      </p:sp>
      <p:sp>
        <p:nvSpPr>
          <p:cNvPr id="46" name="右箭头 45"/>
          <p:cNvSpPr/>
          <p:nvPr/>
        </p:nvSpPr>
        <p:spPr>
          <a:xfrm rot="2372676">
            <a:off x="3281867" y="3561175"/>
            <a:ext cx="517415" cy="301658"/>
          </a:xfrm>
          <a:prstGeom prst="rightArrow">
            <a:avLst/>
          </a:prstGeom>
          <a:solidFill>
            <a:schemeClr val="accent1"/>
          </a:solidFill>
          <a:ln w="12700" cap="flat" cmpd="sng">
            <a:solidFill>
              <a:schemeClr val="accent1">
                <a:shade val="50000"/>
              </a:schemeClr>
            </a:solidFill>
            <a:prstDash val="solid"/>
            <a:miter/>
          </a:ln>
        </p:spPr>
        <p:txBody>
          <a:bodyPr anchor="ctr"/>
          <a:lstStyle/>
          <a:p>
            <a:pPr algn="ctr"/>
            <a:endParaRPr lang="zh-CN" altLang="en-US">
              <a:solidFill>
                <a:schemeClr val="lt1"/>
              </a:solidFill>
            </a:endParaRPr>
          </a:p>
        </p:txBody>
      </p:sp>
      <p:sp>
        <p:nvSpPr>
          <p:cNvPr id="52" name="右箭头 51"/>
          <p:cNvSpPr/>
          <p:nvPr/>
        </p:nvSpPr>
        <p:spPr>
          <a:xfrm rot="19795504">
            <a:off x="3178494" y="4940675"/>
            <a:ext cx="517415" cy="301658"/>
          </a:xfrm>
          <a:prstGeom prst="rightArrow">
            <a:avLst/>
          </a:prstGeom>
          <a:solidFill>
            <a:schemeClr val="accent1"/>
          </a:solidFill>
          <a:ln w="12700" cap="flat" cmpd="sng">
            <a:solidFill>
              <a:schemeClr val="accent1">
                <a:shade val="50000"/>
              </a:schemeClr>
            </a:solidFill>
            <a:prstDash val="solid"/>
            <a:miter/>
          </a:ln>
        </p:spPr>
        <p:txBody>
          <a:bodyPr anchor="ctr"/>
          <a:lstStyle/>
          <a:p>
            <a:pPr algn="ctr"/>
            <a:endParaRPr lang="zh-CN" altLang="en-US">
              <a:solidFill>
                <a:schemeClr val="lt1"/>
              </a:solidFill>
            </a:endParaRPr>
          </a:p>
        </p:txBody>
      </p:sp>
      <p:sp>
        <p:nvSpPr>
          <p:cNvPr id="53" name="右箭头 52"/>
          <p:cNvSpPr/>
          <p:nvPr/>
        </p:nvSpPr>
        <p:spPr>
          <a:xfrm>
            <a:off x="7103210" y="4038900"/>
            <a:ext cx="473902" cy="263957"/>
          </a:xfrm>
          <a:prstGeom prst="rightArrow">
            <a:avLst/>
          </a:prstGeom>
          <a:solidFill>
            <a:schemeClr val="accent1"/>
          </a:solidFill>
          <a:ln w="12700" cap="flat" cmpd="sng">
            <a:solidFill>
              <a:schemeClr val="accent1">
                <a:shade val="50000"/>
              </a:schemeClr>
            </a:solidFill>
            <a:prstDash val="solid"/>
            <a:miter/>
          </a:ln>
        </p:spPr>
        <p:txBody>
          <a:bodyPr anchor="ctr"/>
          <a:lstStyle/>
          <a:p>
            <a:pPr algn="ctr"/>
            <a:endParaRPr lang="zh-CN" altLang="en-US">
              <a:solidFill>
                <a:schemeClr val="lt1"/>
              </a:solidFill>
            </a:endParaRPr>
          </a:p>
        </p:txBody>
      </p:sp>
      <p:sp>
        <p:nvSpPr>
          <p:cNvPr id="1029" name="文本框 1028"/>
          <p:cNvSpPr txBox="1"/>
          <p:nvPr/>
        </p:nvSpPr>
        <p:spPr>
          <a:xfrm>
            <a:off x="4358442" y="1402273"/>
            <a:ext cx="7765002" cy="1477328"/>
          </a:xfrm>
          <a:prstGeom prst="rect">
            <a:avLst/>
          </a:prstGeom>
          <a:ln w="12700">
            <a:prstDash val="solid"/>
            <a:miter/>
          </a:ln>
        </p:spPr>
        <p:txBody>
          <a:bodyPr>
            <a:spAutoFit/>
          </a:bodyPr>
          <a:lstStyle/>
          <a:p>
            <a:pPr lvl="0"/>
            <a:r>
              <a:rPr lang="zh-CN" altLang="zh-CN" dirty="0">
                <a:latin typeface="SimHei"/>
                <a:ea typeface="SimHei"/>
              </a:rPr>
              <a:t>通过</a:t>
            </a:r>
            <a:r>
              <a:rPr lang="en-US" altLang="en-US" dirty="0">
                <a:latin typeface="Times New Roman"/>
                <a:ea typeface="Times New Roman"/>
              </a:rPr>
              <a:t>Score normalization</a:t>
            </a:r>
            <a:r>
              <a:rPr lang="zh-CN" altLang="zh-CN" dirty="0">
                <a:latin typeface="SimHei"/>
                <a:ea typeface="SimHei"/>
              </a:rPr>
              <a:t>技术对模型输出进行标准化处理，可以将不同说话人的</a:t>
            </a:r>
            <a:r>
              <a:rPr lang="zh-CN" altLang="zh-CN" b="1" dirty="0">
                <a:latin typeface="SimHei"/>
                <a:ea typeface="SimHei"/>
              </a:rPr>
              <a:t>得分映射到一个共同的标准空间中</a:t>
            </a:r>
            <a:r>
              <a:rPr lang="zh-CN" altLang="zh-CN" dirty="0">
                <a:latin typeface="SimHei"/>
                <a:ea typeface="SimHei"/>
              </a:rPr>
              <a:t>，使得得分具有可比性和可解释性，从而提高模型的识别性能和鲁棒性，经过实验效果对比，我们采用</a:t>
            </a:r>
            <a:r>
              <a:rPr lang="en-US" altLang="en-US" b="1" dirty="0">
                <a:latin typeface="Times New Roman"/>
                <a:ea typeface="Times New Roman"/>
              </a:rPr>
              <a:t>S-norm</a:t>
            </a:r>
            <a:r>
              <a:rPr lang="zh-CN" altLang="en-US" b="1" dirty="0">
                <a:latin typeface="Times New Roman"/>
                <a:ea typeface="Times New Roman"/>
              </a:rPr>
              <a:t>。</a:t>
            </a:r>
            <a:r>
              <a:rPr lang="en-US" altLang="en-US" dirty="0">
                <a:latin typeface="SimHei"/>
                <a:ea typeface="SimHei"/>
              </a:rPr>
              <a:t>
</a:t>
            </a:r>
            <a:br>
              <a:rPr lang="en-US" altLang="en-US" dirty="0"/>
            </a:br>
            <a:endParaRPr lang="en-US" altLang="en-US" dirty="0"/>
          </a:p>
        </p:txBody>
      </p:sp>
      <p:sp>
        <p:nvSpPr>
          <p:cNvPr id="1030" name="矩形 8"/>
          <p:cNvSpPr/>
          <p:nvPr/>
        </p:nvSpPr>
        <p:spPr>
          <a:xfrm flipH="1">
            <a:off x="3708509" y="-9654"/>
            <a:ext cx="2116703" cy="822404"/>
          </a:xfrm>
          <a:prstGeom prst="rect">
            <a:avLst/>
          </a:prstGeom>
          <a:solidFill>
            <a:srgbClr val="F2F2F2"/>
          </a:solidFill>
          <a:ln>
            <a:noFill/>
          </a:ln>
          <a:effectLst>
            <a:outerShdw blurRad="228600" dist="50800" dir="5400000" algn="t" rotWithShape="0">
              <a:srgbClr val="000000">
                <a:alpha val="29000"/>
              </a:srgbClr>
            </a:outerShdw>
          </a:effectLst>
        </p:spPr>
        <p:txBody>
          <a:bodyPr vert="horz" anchor="ctr"/>
          <a:lstStyle/>
          <a:p>
            <a:pPr marL="0" lvl="0" indent="0" algn="ctr" defTabSz="914400">
              <a:lnSpc>
                <a:spcPct val="100000"/>
              </a:lnSpc>
              <a:buNone/>
            </a:pPr>
            <a:r>
              <a:rPr lang="zh-CN" altLang="zh-CN" sz="2000" b="1" i="0" strike="noStrike" spc="0">
                <a:solidFill>
                  <a:srgbClr val="808080"/>
                </a:solidFill>
                <a:latin typeface="微软雅黑"/>
                <a:ea typeface="微软雅黑"/>
              </a:rPr>
              <a:t>项目背景</a:t>
            </a:r>
          </a:p>
        </p:txBody>
      </p:sp>
      <p:sp>
        <p:nvSpPr>
          <p:cNvPr id="1031" name="矩形 4"/>
          <p:cNvSpPr/>
          <p:nvPr/>
        </p:nvSpPr>
        <p:spPr>
          <a:xfrm>
            <a:off x="5825212" y="-9654"/>
            <a:ext cx="2116703" cy="822404"/>
          </a:xfrm>
          <a:prstGeom prst="rect">
            <a:avLst/>
          </a:prstGeom>
          <a:solidFill>
            <a:srgbClr val="F2F2F2"/>
          </a:solidFill>
          <a:ln>
            <a:noFill/>
          </a:ln>
          <a:effectLst>
            <a:outerShdw blurRad="228600" dist="50800" dir="5400000" algn="t" rotWithShape="0">
              <a:srgbClr val="000000">
                <a:alpha val="29000"/>
              </a:srgbClr>
            </a:outerShdw>
          </a:effectLst>
        </p:spPr>
        <p:txBody>
          <a:bodyPr anchor="ctr"/>
          <a:lstStyle/>
          <a:p>
            <a:pPr algn="ctr"/>
            <a:r>
              <a:rPr lang="zh-CN" altLang="en-US" sz="2000" b="1">
                <a:solidFill>
                  <a:schemeClr val="bg1">
                    <a:lumMod val="50000"/>
                  </a:schemeClr>
                </a:solidFill>
                <a:latin typeface="微软雅黑"/>
                <a:ea typeface="微软雅黑"/>
              </a:rPr>
              <a:t>项目方案</a:t>
            </a:r>
          </a:p>
        </p:txBody>
      </p:sp>
      <p:sp>
        <p:nvSpPr>
          <p:cNvPr id="1032" name="矩形 4"/>
          <p:cNvSpPr/>
          <p:nvPr/>
        </p:nvSpPr>
        <p:spPr>
          <a:xfrm>
            <a:off x="7904480" y="-1"/>
            <a:ext cx="2029515" cy="812751"/>
          </a:xfrm>
          <a:prstGeom prst="rect">
            <a:avLst/>
          </a:prstGeom>
          <a:solidFill>
            <a:srgbClr val="008CFB"/>
          </a:solidFill>
          <a:ln>
            <a:noFill/>
          </a:ln>
          <a:effectLst>
            <a:outerShdw blurRad="228600" dist="50800" dir="5400000" algn="t" rotWithShape="0">
              <a:srgbClr val="000000">
                <a:alpha val="29000"/>
              </a:srgbClr>
            </a:outerShdw>
          </a:effectLst>
        </p:spPr>
        <p:txBody>
          <a:bodyPr anchor="ctr"/>
          <a:lstStyle/>
          <a:p>
            <a:pPr algn="ctr"/>
            <a:r>
              <a:rPr lang="zh-CN" altLang="en-US" sz="2000" b="1">
                <a:solidFill>
                  <a:schemeClr val="bg1"/>
                </a:solidFill>
                <a:latin typeface="微软雅黑"/>
                <a:ea typeface="微软雅黑"/>
              </a:rPr>
              <a:t>总结展望</a:t>
            </a:r>
          </a:p>
        </p:txBody>
      </p:sp>
      <p:sp>
        <p:nvSpPr>
          <p:cNvPr id="1033" name="矩形 4"/>
          <p:cNvSpPr/>
          <p:nvPr/>
        </p:nvSpPr>
        <p:spPr>
          <a:xfrm>
            <a:off x="9933993" y="10954"/>
            <a:ext cx="2258007" cy="808508"/>
          </a:xfrm>
          <a:prstGeom prst="rect">
            <a:avLst/>
          </a:prstGeom>
          <a:solidFill>
            <a:schemeClr val="bg1">
              <a:lumMod val="95000"/>
            </a:schemeClr>
          </a:solidFill>
          <a:ln>
            <a:noFill/>
          </a:ln>
          <a:effectLst>
            <a:outerShdw blurRad="228600" dist="50800" dir="5400000" algn="t" rotWithShape="0">
              <a:srgbClr val="000000">
                <a:alpha val="29000"/>
              </a:srgbClr>
            </a:outerShdw>
          </a:effectLst>
        </p:spPr>
        <p:txBody>
          <a:bodyPr anchor="ctr"/>
          <a:lstStyle/>
          <a:p>
            <a:pPr algn="ctr"/>
            <a:r>
              <a:rPr lang="zh-CN" altLang="en-US" sz="2000" b="1">
                <a:solidFill>
                  <a:schemeClr val="bg1">
                    <a:lumMod val="50000"/>
                  </a:schemeClr>
                </a:solidFill>
                <a:latin typeface="微软雅黑"/>
                <a:ea typeface="微软雅黑"/>
              </a:rPr>
              <a:t>团队介绍</a:t>
            </a:r>
          </a:p>
        </p:txBody>
      </p:sp>
      <p:sp>
        <p:nvSpPr>
          <p:cNvPr id="1034" name="箭头: V 形 11"/>
          <p:cNvSpPr/>
          <p:nvPr/>
        </p:nvSpPr>
        <p:spPr>
          <a:xfrm>
            <a:off x="-352262" y="975361"/>
            <a:ext cx="2707803" cy="546997"/>
          </a:xfrm>
          <a:prstGeom prst="chevron">
            <a:avLst/>
          </a:prstGeom>
          <a:solidFill>
            <a:srgbClr val="008CFB"/>
          </a:solidFill>
          <a:ln w="12700">
            <a:solidFill>
              <a:srgbClr val="00501F"/>
            </a:solidFill>
            <a:prstDash val="solid"/>
            <a:miter/>
          </a:ln>
          <a:effectLst>
            <a:outerShdw blurRad="50800" dist="38100" dir="2700000" algn="tl" rotWithShape="0">
              <a:srgbClr val="000000">
                <a:alpha val="40000"/>
              </a:srgbClr>
            </a:outerShdw>
          </a:effectLst>
        </p:spPr>
        <p:txBody>
          <a:bodyPr anchor="ctr"/>
          <a:lstStyle>
            <a:lvl1pPr marL="0" lvl="0" algn="l" defTabSz="914400">
              <a:defRPr sz="1800" kern="1200">
                <a:solidFill>
                  <a:schemeClr val="tx1"/>
                </a:solidFill>
                <a:latin typeface="等线"/>
                <a:ea typeface="等线"/>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a:lstStyle>
          <a:p>
            <a:pPr lvl="0" algn="ctr"/>
            <a:r>
              <a:rPr lang="en-US" altLang="en-US" sz="2400" b="1">
                <a:solidFill>
                  <a:srgbClr val="FFFFFF"/>
                </a:solidFill>
                <a:latin typeface="微软雅黑"/>
                <a:ea typeface="微软雅黑"/>
              </a:rPr>
              <a:t>3.1 </a:t>
            </a:r>
            <a:r>
              <a:rPr lang="zh-CN" altLang="zh-CN" sz="2400" b="1">
                <a:solidFill>
                  <a:srgbClr val="FFFFFF"/>
                </a:solidFill>
                <a:latin typeface="微软雅黑"/>
                <a:ea typeface="微软雅黑"/>
              </a:rPr>
              <a:t>项目亮点</a:t>
            </a:r>
          </a:p>
        </p:txBody>
      </p:sp>
      <p:sp>
        <p:nvSpPr>
          <p:cNvPr id="1035" name="箭头: V 形 11"/>
          <p:cNvSpPr/>
          <p:nvPr/>
        </p:nvSpPr>
        <p:spPr>
          <a:xfrm>
            <a:off x="2140456" y="975361"/>
            <a:ext cx="2020170" cy="546997"/>
          </a:xfrm>
          <a:prstGeom prst="chevron">
            <a:avLst/>
          </a:prstGeom>
          <a:solidFill>
            <a:srgbClr val="008CFB"/>
          </a:solidFill>
          <a:ln w="12700">
            <a:solidFill>
              <a:srgbClr val="00501F"/>
            </a:solidFill>
            <a:prstDash val="solid"/>
            <a:miter/>
          </a:ln>
          <a:effectLst>
            <a:outerShdw blurRad="50800" dist="38100" dir="2700000" algn="tl" rotWithShape="0">
              <a:srgbClr val="000000">
                <a:alpha val="40000"/>
              </a:srgbClr>
            </a:outerShdw>
          </a:effectLst>
        </p:spPr>
        <p:txBody>
          <a:bodyPr anchor="ctr"/>
          <a:lstStyle>
            <a:lvl1pPr marL="0" lvl="0" algn="l" defTabSz="914400">
              <a:defRPr sz="1800" kern="1200">
                <a:solidFill>
                  <a:schemeClr val="tx1"/>
                </a:solidFill>
                <a:latin typeface="等线"/>
                <a:ea typeface="等线"/>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a:lstStyle>
          <a:p>
            <a:pPr lvl="0" algn="ctr"/>
            <a:r>
              <a:rPr lang="zh-CN" altLang="zh-CN" sz="2400" b="1">
                <a:solidFill>
                  <a:srgbClr val="FFFFFF"/>
                </a:solidFill>
                <a:latin typeface="微软雅黑"/>
                <a:ea typeface="微软雅黑"/>
              </a:rPr>
              <a:t>分数后端</a:t>
            </a:r>
          </a:p>
        </p:txBody>
      </p:sp>
      <p:pic>
        <p:nvPicPr>
          <p:cNvPr id="1036" name="图片 1035"/>
          <p:cNvPicPr>
            <a:picLocks noChangeAspect="1"/>
          </p:cNvPicPr>
          <p:nvPr/>
        </p:nvPicPr>
        <p:blipFill>
          <a:blip r:embed="rId14"/>
          <a:stretch/>
        </p:blipFill>
        <p:spPr>
          <a:xfrm>
            <a:off x="772347" y="3520555"/>
            <a:ext cx="4880509" cy="782302"/>
          </a:xfrm>
          <a:prstGeom prst="rect">
            <a:avLst/>
          </a:prstGeom>
          <a:ln w="12700">
            <a:solidFill>
              <a:srgbClr val="000000"/>
            </a:solidFill>
          </a:ln>
        </p:spPr>
      </p:pic>
      <p:pic>
        <p:nvPicPr>
          <p:cNvPr id="1037" name="图片 1036"/>
          <p:cNvPicPr>
            <a:picLocks noChangeAspect="1"/>
          </p:cNvPicPr>
          <p:nvPr/>
        </p:nvPicPr>
        <p:blipFill>
          <a:blip r:embed="rId15"/>
          <a:stretch/>
        </p:blipFill>
        <p:spPr>
          <a:xfrm>
            <a:off x="6575078" y="3490819"/>
            <a:ext cx="4978870" cy="761445"/>
          </a:xfrm>
          <a:prstGeom prst="rect">
            <a:avLst/>
          </a:prstGeom>
          <a:ln w="9525">
            <a:solidFill>
              <a:srgbClr val="000000"/>
            </a:solidFill>
          </a:ln>
        </p:spPr>
      </p:pic>
      <p:pic>
        <p:nvPicPr>
          <p:cNvPr id="1038" name="图片 1037"/>
          <p:cNvPicPr>
            <a:picLocks noChangeAspect="1"/>
          </p:cNvPicPr>
          <p:nvPr/>
        </p:nvPicPr>
        <p:blipFill>
          <a:blip r:embed="rId16"/>
          <a:stretch/>
        </p:blipFill>
        <p:spPr>
          <a:xfrm>
            <a:off x="830463" y="4877453"/>
            <a:ext cx="4764277" cy="813248"/>
          </a:xfrm>
          <a:prstGeom prst="rect">
            <a:avLst/>
          </a:prstGeom>
          <a:ln w="12700">
            <a:solidFill>
              <a:srgbClr val="000000"/>
            </a:solidFill>
            <a:prstDash val="solid"/>
          </a:ln>
        </p:spPr>
      </p:pic>
      <p:pic>
        <p:nvPicPr>
          <p:cNvPr id="1039" name="图片 1038"/>
          <p:cNvPicPr>
            <a:picLocks noChangeAspect="1"/>
          </p:cNvPicPr>
          <p:nvPr/>
        </p:nvPicPr>
        <p:blipFill>
          <a:blip r:embed="rId17"/>
          <a:stretch/>
        </p:blipFill>
        <p:spPr>
          <a:xfrm>
            <a:off x="6606096" y="4798826"/>
            <a:ext cx="4742120" cy="902540"/>
          </a:xfrm>
          <a:prstGeom prst="rect">
            <a:avLst/>
          </a:prstGeom>
          <a:ln w="9525">
            <a:solidFill>
              <a:srgbClr val="000000"/>
            </a:solidFill>
          </a:ln>
        </p:spPr>
      </p:pic>
      <p:sp>
        <p:nvSpPr>
          <p:cNvPr id="1040" name="文本框 1039"/>
          <p:cNvSpPr txBox="1"/>
          <p:nvPr/>
        </p:nvSpPr>
        <p:spPr>
          <a:xfrm>
            <a:off x="4011843" y="2200820"/>
            <a:ext cx="4229100" cy="520700"/>
          </a:xfrm>
          <a:prstGeom prst="rect">
            <a:avLst/>
          </a:prstGeom>
          <a:ln>
            <a:noFill/>
          </a:ln>
        </p:spPr>
        <p:style>
          <a:lnRef idx="2">
            <a:schemeClr val="dk1"/>
          </a:lnRef>
          <a:fillRef idx="1">
            <a:schemeClr val="lt1"/>
          </a:fillRef>
          <a:effectRef idx="0">
            <a:schemeClr val="dk1"/>
          </a:effectRef>
          <a:fontRef idx="minor">
            <a:schemeClr val="dk1"/>
          </a:fontRef>
        </p:style>
        <p:txBody>
          <a:bodyPr>
            <a:spAutoFit/>
          </a:bodyPr>
          <a:lstStyle/>
          <a:p>
            <a:pPr lvl="0"/>
            <a:r>
              <a:rPr lang="zh-CN" altLang="zh-CN" sz="2800" b="1" dirty="0"/>
              <a:t>对于同一模型和验证集：</a:t>
            </a:r>
          </a:p>
        </p:txBody>
      </p:sp>
      <p:sp>
        <p:nvSpPr>
          <p:cNvPr id="1041" name="文本框 1040"/>
          <p:cNvSpPr txBox="1"/>
          <p:nvPr/>
        </p:nvSpPr>
        <p:spPr>
          <a:xfrm>
            <a:off x="2270790" y="2872039"/>
            <a:ext cx="2216150" cy="393700"/>
          </a:xfrm>
          <a:prstGeom prst="rect">
            <a:avLst/>
          </a:prstGeom>
          <a:ln w="12700">
            <a:prstDash val="solid"/>
            <a:miter/>
          </a:ln>
        </p:spPr>
        <p:txBody>
          <a:bodyPr>
            <a:spAutoFit/>
          </a:bodyPr>
          <a:lstStyle/>
          <a:p>
            <a:pPr lvl="0"/>
            <a:r>
              <a:rPr lang="en-US" altLang="en-US" sz="2000" b="1">
                <a:solidFill>
                  <a:srgbClr val="FF0200"/>
                </a:solidFill>
              </a:rPr>
              <a:t>S-norm</a:t>
            </a:r>
            <a:r>
              <a:rPr lang="zh-CN" altLang="zh-CN" sz="2000" b="1">
                <a:solidFill>
                  <a:srgbClr val="FF0200"/>
                </a:solidFill>
              </a:rPr>
              <a:t>前：</a:t>
            </a:r>
          </a:p>
        </p:txBody>
      </p:sp>
      <p:sp>
        <p:nvSpPr>
          <p:cNvPr id="1042" name="文本框 1041"/>
          <p:cNvSpPr txBox="1"/>
          <p:nvPr/>
        </p:nvSpPr>
        <p:spPr>
          <a:xfrm>
            <a:off x="8215988" y="2872039"/>
            <a:ext cx="2216150" cy="393700"/>
          </a:xfrm>
          <a:prstGeom prst="rect">
            <a:avLst/>
          </a:prstGeom>
          <a:ln w="12700">
            <a:prstDash val="solid"/>
            <a:miter/>
          </a:ln>
        </p:spPr>
        <p:txBody>
          <a:bodyPr>
            <a:spAutoFit/>
          </a:bodyPr>
          <a:lstStyle/>
          <a:p>
            <a:pPr lvl="0"/>
            <a:r>
              <a:rPr lang="en-US" altLang="en-US" sz="2000" b="1">
                <a:solidFill>
                  <a:srgbClr val="FF0200"/>
                </a:solidFill>
              </a:rPr>
              <a:t>S-norm</a:t>
            </a:r>
            <a:r>
              <a:rPr lang="zh-CN" altLang="zh-CN" sz="2000" b="1">
                <a:solidFill>
                  <a:srgbClr val="FF0200"/>
                </a:solidFill>
              </a:rPr>
              <a:t>后：</a:t>
            </a:r>
          </a:p>
        </p:txBody>
      </p:sp>
      <p:pic>
        <p:nvPicPr>
          <p:cNvPr id="2" name="图片 1">
            <a:extLst>
              <a:ext uri="{FF2B5EF4-FFF2-40B4-BE49-F238E27FC236}">
                <a16:creationId xmlns:a16="http://schemas.microsoft.com/office/drawing/2014/main" id="{858672AB-35E4-8587-C1A5-FD772B089157}"/>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32243" y="146385"/>
            <a:ext cx="3461810" cy="486437"/>
          </a:xfrm>
          <a:prstGeom prst="rect">
            <a:avLst/>
          </a:prstGeom>
        </p:spPr>
      </p:pic>
    </p:spTree>
    <p:extLst>
      <p:ext uri="{BB962C8B-B14F-4D97-AF65-F5344CB8AC3E}">
        <p14:creationId xmlns:p14="http://schemas.microsoft.com/office/powerpoint/2010/main" val="3005379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029"/>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1026"/>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0"/>
                                          </p:stCondLst>
                                        </p:cTn>
                                        <p:tgtEl>
                                          <p:spTgt spid="8"/>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39"/>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3"/>
                                        </p:tgtEl>
                                        <p:attrNameLst>
                                          <p:attrName>style.visibility</p:attrName>
                                        </p:attrNameLst>
                                      </p:cBhvr>
                                      <p:to>
                                        <p:strVal val="hidden"/>
                                      </p:to>
                                    </p:set>
                                  </p:childTnLst>
                                </p:cTn>
                              </p:par>
                              <p:par>
                                <p:cTn id="15" presetID="1" presetClass="exit" presetSubtype="0" fill="hold" nodeType="withEffect">
                                  <p:stCondLst>
                                    <p:cond delay="0"/>
                                  </p:stCondLst>
                                  <p:childTnLst>
                                    <p:set>
                                      <p:cBhvr>
                                        <p:cTn id="16" dur="1" fill="hold">
                                          <p:stCondLst>
                                            <p:cond delay="0"/>
                                          </p:stCondLst>
                                        </p:cTn>
                                        <p:tgtEl>
                                          <p:spTgt spid="4"/>
                                        </p:tgtEl>
                                        <p:attrNameLst>
                                          <p:attrName>style.visibility</p:attrName>
                                        </p:attrNameLst>
                                      </p:cBhvr>
                                      <p:to>
                                        <p:strVal val="hidden"/>
                                      </p:to>
                                    </p:set>
                                  </p:childTnLst>
                                </p:cTn>
                              </p:par>
                              <p:par>
                                <p:cTn id="17" presetID="1" presetClass="exit" presetSubtype="0" fill="hold" nodeType="withEffect">
                                  <p:stCondLst>
                                    <p:cond delay="0"/>
                                  </p:stCondLst>
                                  <p:childTnLst>
                                    <p:set>
                                      <p:cBhvr>
                                        <p:cTn id="18" dur="1" fill="hold">
                                          <p:stCondLst>
                                            <p:cond delay="0"/>
                                          </p:stCondLst>
                                        </p:cTn>
                                        <p:tgtEl>
                                          <p:spTgt spid="5"/>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43"/>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0"/>
                                          </p:stCondLst>
                                        </p:cTn>
                                        <p:tgtEl>
                                          <p:spTgt spid="9"/>
                                        </p:tgtEl>
                                        <p:attrNameLst>
                                          <p:attrName>style.visibility</p:attrName>
                                        </p:attrNameLst>
                                      </p:cBhvr>
                                      <p:to>
                                        <p:strVal val="hidden"/>
                                      </p:to>
                                    </p:set>
                                  </p:childTnLst>
                                </p:cTn>
                              </p:par>
                              <p:par>
                                <p:cTn id="23" presetID="1" presetClass="exit" presetSubtype="0" fill="hold" nodeType="withEffect">
                                  <p:stCondLst>
                                    <p:cond delay="0"/>
                                  </p:stCondLst>
                                  <p:childTnLst>
                                    <p:set>
                                      <p:cBhvr>
                                        <p:cTn id="24" dur="1" fill="hold">
                                          <p:stCondLst>
                                            <p:cond delay="0"/>
                                          </p:stCondLst>
                                        </p:cTn>
                                        <p:tgtEl>
                                          <p:spTgt spid="14"/>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0"/>
                                          </p:stCondLst>
                                        </p:cTn>
                                        <p:tgtEl>
                                          <p:spTgt spid="27"/>
                                        </p:tgtEl>
                                        <p:attrNameLst>
                                          <p:attrName>style.visibility</p:attrName>
                                        </p:attrNameLst>
                                      </p:cBhvr>
                                      <p:to>
                                        <p:strVal val="hidden"/>
                                      </p:to>
                                    </p:set>
                                  </p:childTnLst>
                                </p:cTn>
                              </p:par>
                              <p:par>
                                <p:cTn id="27" presetID="1" presetClass="exit" presetSubtype="0" fill="hold" nodeType="withEffect">
                                  <p:stCondLst>
                                    <p:cond delay="0"/>
                                  </p:stCondLst>
                                  <p:childTnLst>
                                    <p:set>
                                      <p:cBhvr>
                                        <p:cTn id="28" dur="1" fill="hold">
                                          <p:stCondLst>
                                            <p:cond delay="0"/>
                                          </p:stCondLst>
                                        </p:cTn>
                                        <p:tgtEl>
                                          <p:spTgt spid="28"/>
                                        </p:tgtEl>
                                        <p:attrNameLst>
                                          <p:attrName>style.visibility</p:attrName>
                                        </p:attrNameLst>
                                      </p:cBhvr>
                                      <p:to>
                                        <p:strVal val="hidden"/>
                                      </p:to>
                                    </p:set>
                                  </p:childTnLst>
                                </p:cTn>
                              </p:par>
                              <p:par>
                                <p:cTn id="29" presetID="1" presetClass="exit" presetSubtype="0" fill="hold" nodeType="withEffect">
                                  <p:stCondLst>
                                    <p:cond delay="0"/>
                                  </p:stCondLst>
                                  <p:childTnLst>
                                    <p:set>
                                      <p:cBhvr>
                                        <p:cTn id="30" dur="1" fill="hold">
                                          <p:stCondLst>
                                            <p:cond delay="0"/>
                                          </p:stCondLst>
                                        </p:cTn>
                                        <p:tgtEl>
                                          <p:spTgt spid="29"/>
                                        </p:tgtEl>
                                        <p:attrNameLst>
                                          <p:attrName>style.visibility</p:attrName>
                                        </p:attrNameLst>
                                      </p:cBhvr>
                                      <p:to>
                                        <p:strVal val="hidden"/>
                                      </p:to>
                                    </p:set>
                                  </p:childTnLst>
                                </p:cTn>
                              </p:par>
                              <p:par>
                                <p:cTn id="31" presetID="1" presetClass="exit" presetSubtype="0" fill="hold" nodeType="withEffect">
                                  <p:stCondLst>
                                    <p:cond delay="0"/>
                                  </p:stCondLst>
                                  <p:childTnLst>
                                    <p:set>
                                      <p:cBhvr>
                                        <p:cTn id="32" dur="1" fill="hold">
                                          <p:stCondLst>
                                            <p:cond delay="0"/>
                                          </p:stCondLst>
                                        </p:cTn>
                                        <p:tgtEl>
                                          <p:spTgt spid="35"/>
                                        </p:tgtEl>
                                        <p:attrNameLst>
                                          <p:attrName>style.visibility</p:attrName>
                                        </p:attrNameLst>
                                      </p:cBhvr>
                                      <p:to>
                                        <p:strVal val="hidden"/>
                                      </p:to>
                                    </p:set>
                                  </p:childTnLst>
                                </p:cTn>
                              </p:par>
                              <p:par>
                                <p:cTn id="33" presetID="1" presetClass="exit" presetSubtype="0" fill="hold" nodeType="withEffect">
                                  <p:stCondLst>
                                    <p:cond delay="0"/>
                                  </p:stCondLst>
                                  <p:childTnLst>
                                    <p:set>
                                      <p:cBhvr>
                                        <p:cTn id="34" dur="1" fill="hold">
                                          <p:stCondLst>
                                            <p:cond delay="0"/>
                                          </p:stCondLst>
                                        </p:cTn>
                                        <p:tgtEl>
                                          <p:spTgt spid="36"/>
                                        </p:tgtEl>
                                        <p:attrNameLst>
                                          <p:attrName>style.visibility</p:attrName>
                                        </p:attrNameLst>
                                      </p:cBhvr>
                                      <p:to>
                                        <p:strVal val="hidden"/>
                                      </p:to>
                                    </p:set>
                                  </p:childTnLst>
                                </p:cTn>
                              </p:par>
                              <p:par>
                                <p:cTn id="35" presetID="1" presetClass="exit" presetSubtype="0" fill="hold" nodeType="withEffect">
                                  <p:stCondLst>
                                    <p:cond delay="0"/>
                                  </p:stCondLst>
                                  <p:childTnLst>
                                    <p:set>
                                      <p:cBhvr>
                                        <p:cTn id="36" dur="1" fill="hold">
                                          <p:stCondLst>
                                            <p:cond delay="0"/>
                                          </p:stCondLst>
                                        </p:cTn>
                                        <p:tgtEl>
                                          <p:spTgt spid="37"/>
                                        </p:tgtEl>
                                        <p:attrNameLst>
                                          <p:attrName>style.visibility</p:attrName>
                                        </p:attrNameLst>
                                      </p:cBhvr>
                                      <p:to>
                                        <p:strVal val="hidden"/>
                                      </p:to>
                                    </p:set>
                                  </p:childTnLst>
                                </p:cTn>
                              </p:par>
                              <p:par>
                                <p:cTn id="37" presetID="1" presetClass="exit" presetSubtype="0" fill="hold" nodeType="withEffect">
                                  <p:stCondLst>
                                    <p:cond delay="0"/>
                                  </p:stCondLst>
                                  <p:childTnLst>
                                    <p:set>
                                      <p:cBhvr>
                                        <p:cTn id="38" dur="1" fill="hold">
                                          <p:stCondLst>
                                            <p:cond delay="0"/>
                                          </p:stCondLst>
                                        </p:cTn>
                                        <p:tgtEl>
                                          <p:spTgt spid="44"/>
                                        </p:tgtEl>
                                        <p:attrNameLst>
                                          <p:attrName>style.visibility</p:attrName>
                                        </p:attrNameLst>
                                      </p:cBhvr>
                                      <p:to>
                                        <p:strVal val="hidden"/>
                                      </p:to>
                                    </p:set>
                                  </p:childTnLst>
                                </p:cTn>
                              </p:par>
                              <p:par>
                                <p:cTn id="39" presetID="1" presetClass="exit" presetSubtype="0" fill="hold" nodeType="withEffect">
                                  <p:stCondLst>
                                    <p:cond delay="0"/>
                                  </p:stCondLst>
                                  <p:childTnLst>
                                    <p:set>
                                      <p:cBhvr>
                                        <p:cTn id="40" dur="1" fill="hold">
                                          <p:stCondLst>
                                            <p:cond delay="0"/>
                                          </p:stCondLst>
                                        </p:cTn>
                                        <p:tgtEl>
                                          <p:spTgt spid="41"/>
                                        </p:tgtEl>
                                        <p:attrNameLst>
                                          <p:attrName>style.visibility</p:attrName>
                                        </p:attrNameLst>
                                      </p:cBhvr>
                                      <p:to>
                                        <p:strVal val="hidden"/>
                                      </p:to>
                                    </p:set>
                                  </p:childTnLst>
                                </p:cTn>
                              </p:par>
                              <p:par>
                                <p:cTn id="41" presetID="1" presetClass="exit" presetSubtype="0" fill="hold" nodeType="withEffect">
                                  <p:stCondLst>
                                    <p:cond delay="0"/>
                                  </p:stCondLst>
                                  <p:childTnLst>
                                    <p:set>
                                      <p:cBhvr>
                                        <p:cTn id="42" dur="1" fill="hold">
                                          <p:stCondLst>
                                            <p:cond delay="0"/>
                                          </p:stCondLst>
                                        </p:cTn>
                                        <p:tgtEl>
                                          <p:spTgt spid="53"/>
                                        </p:tgtEl>
                                        <p:attrNameLst>
                                          <p:attrName>style.visibility</p:attrName>
                                        </p:attrNameLst>
                                      </p:cBhvr>
                                      <p:to>
                                        <p:strVal val="hidden"/>
                                      </p:to>
                                    </p:set>
                                  </p:childTnLst>
                                </p:cTn>
                              </p:par>
                              <p:par>
                                <p:cTn id="43" presetID="1" presetClass="exit" presetSubtype="0" fill="hold" nodeType="withEffect">
                                  <p:stCondLst>
                                    <p:cond delay="0"/>
                                  </p:stCondLst>
                                  <p:childTnLst>
                                    <p:set>
                                      <p:cBhvr>
                                        <p:cTn id="44" dur="1" fill="hold">
                                          <p:stCondLst>
                                            <p:cond delay="0"/>
                                          </p:stCondLst>
                                        </p:cTn>
                                        <p:tgtEl>
                                          <p:spTgt spid="23"/>
                                        </p:tgtEl>
                                        <p:attrNameLst>
                                          <p:attrName>style.visibility</p:attrName>
                                        </p:attrNameLst>
                                      </p:cBhvr>
                                      <p:to>
                                        <p:strVal val="hidden"/>
                                      </p:to>
                                    </p:set>
                                  </p:childTnLst>
                                </p:cTn>
                              </p:par>
                              <p:par>
                                <p:cTn id="45" presetID="1" presetClass="exit" presetSubtype="0" fill="hold" nodeType="withEffect">
                                  <p:stCondLst>
                                    <p:cond delay="0"/>
                                  </p:stCondLst>
                                  <p:childTnLst>
                                    <p:set>
                                      <p:cBhvr>
                                        <p:cTn id="46" dur="1" fill="hold">
                                          <p:stCondLst>
                                            <p:cond delay="0"/>
                                          </p:stCondLst>
                                        </p:cTn>
                                        <p:tgtEl>
                                          <p:spTgt spid="25"/>
                                        </p:tgtEl>
                                        <p:attrNameLst>
                                          <p:attrName>style.visibility</p:attrName>
                                        </p:attrNameLst>
                                      </p:cBhvr>
                                      <p:to>
                                        <p:strVal val="hidden"/>
                                      </p:to>
                                    </p:set>
                                  </p:childTnLst>
                                </p:cTn>
                              </p:par>
                              <p:par>
                                <p:cTn id="47" presetID="1" presetClass="exit" presetSubtype="0" fill="hold" nodeType="withEffect">
                                  <p:stCondLst>
                                    <p:cond delay="0"/>
                                  </p:stCondLst>
                                  <p:childTnLst>
                                    <p:set>
                                      <p:cBhvr>
                                        <p:cTn id="48" dur="1" fill="hold">
                                          <p:stCondLst>
                                            <p:cond delay="0"/>
                                          </p:stCondLst>
                                        </p:cTn>
                                        <p:tgtEl>
                                          <p:spTgt spid="26"/>
                                        </p:tgtEl>
                                        <p:attrNameLst>
                                          <p:attrName>style.visibility</p:attrName>
                                        </p:attrNameLst>
                                      </p:cBhvr>
                                      <p:to>
                                        <p:strVal val="hidden"/>
                                      </p:to>
                                    </p:set>
                                  </p:childTnLst>
                                </p:cTn>
                              </p:par>
                              <p:par>
                                <p:cTn id="49" presetID="1" presetClass="exit" presetSubtype="0" fill="hold" nodeType="withEffect">
                                  <p:stCondLst>
                                    <p:cond delay="0"/>
                                  </p:stCondLst>
                                  <p:childTnLst>
                                    <p:set>
                                      <p:cBhvr>
                                        <p:cTn id="50" dur="1" fill="hold">
                                          <p:stCondLst>
                                            <p:cond delay="0"/>
                                          </p:stCondLst>
                                        </p:cTn>
                                        <p:tgtEl>
                                          <p:spTgt spid="34"/>
                                        </p:tgtEl>
                                        <p:attrNameLst>
                                          <p:attrName>style.visibility</p:attrName>
                                        </p:attrNameLst>
                                      </p:cBhvr>
                                      <p:to>
                                        <p:strVal val="hidden"/>
                                      </p:to>
                                    </p:set>
                                  </p:childTnLst>
                                </p:cTn>
                              </p:par>
                              <p:par>
                                <p:cTn id="51" presetID="1" presetClass="exit" presetSubtype="0" fill="hold" nodeType="withEffect">
                                  <p:stCondLst>
                                    <p:cond delay="0"/>
                                  </p:stCondLst>
                                  <p:childTnLst>
                                    <p:set>
                                      <p:cBhvr>
                                        <p:cTn id="52" dur="1" fill="hold">
                                          <p:stCondLst>
                                            <p:cond delay="0"/>
                                          </p:stCondLst>
                                        </p:cTn>
                                        <p:tgtEl>
                                          <p:spTgt spid="1028"/>
                                        </p:tgtEl>
                                        <p:attrNameLst>
                                          <p:attrName>style.visibility</p:attrName>
                                        </p:attrNameLst>
                                      </p:cBhvr>
                                      <p:to>
                                        <p:strVal val="hidden"/>
                                      </p:to>
                                    </p:set>
                                  </p:childTnLst>
                                </p:cTn>
                              </p:par>
                              <p:par>
                                <p:cTn id="53" presetID="1" presetClass="exit" presetSubtype="0" fill="hold" nodeType="withEffect">
                                  <p:stCondLst>
                                    <p:cond delay="0"/>
                                  </p:stCondLst>
                                  <p:childTnLst>
                                    <p:set>
                                      <p:cBhvr>
                                        <p:cTn id="54" dur="1" fill="hold">
                                          <p:stCondLst>
                                            <p:cond delay="0"/>
                                          </p:stCondLst>
                                        </p:cTn>
                                        <p:tgtEl>
                                          <p:spTgt spid="49"/>
                                        </p:tgtEl>
                                        <p:attrNameLst>
                                          <p:attrName>style.visibility</p:attrName>
                                        </p:attrNameLst>
                                      </p:cBhvr>
                                      <p:to>
                                        <p:strVal val="hidden"/>
                                      </p:to>
                                    </p:set>
                                  </p:childTnLst>
                                </p:cTn>
                              </p:par>
                              <p:par>
                                <p:cTn id="55" presetID="1" presetClass="exit" presetSubtype="0" fill="hold" nodeType="withEffect">
                                  <p:stCondLst>
                                    <p:cond delay="0"/>
                                  </p:stCondLst>
                                  <p:childTnLst>
                                    <p:set>
                                      <p:cBhvr>
                                        <p:cTn id="56" dur="1" fill="hold">
                                          <p:stCondLst>
                                            <p:cond delay="0"/>
                                          </p:stCondLst>
                                        </p:cTn>
                                        <p:tgtEl>
                                          <p:spTgt spid="46"/>
                                        </p:tgtEl>
                                        <p:attrNameLst>
                                          <p:attrName>style.visibility</p:attrName>
                                        </p:attrNameLst>
                                      </p:cBhvr>
                                      <p:to>
                                        <p:strVal val="hidden"/>
                                      </p:to>
                                    </p:set>
                                  </p:childTnLst>
                                </p:cTn>
                              </p:par>
                              <p:par>
                                <p:cTn id="57" presetID="1" presetClass="exit" presetSubtype="0" fill="hold" nodeType="withEffect">
                                  <p:stCondLst>
                                    <p:cond delay="0"/>
                                  </p:stCondLst>
                                  <p:childTnLst>
                                    <p:set>
                                      <p:cBhvr>
                                        <p:cTn id="58" dur="1" fill="hold">
                                          <p:stCondLst>
                                            <p:cond delay="0"/>
                                          </p:stCondLst>
                                        </p:cTn>
                                        <p:tgtEl>
                                          <p:spTgt spid="52"/>
                                        </p:tgtEl>
                                        <p:attrNameLst>
                                          <p:attrName>style.visibility</p:attrName>
                                        </p:attrNameLst>
                                      </p:cBhvr>
                                      <p:to>
                                        <p:strVal val="hidden"/>
                                      </p:to>
                                    </p:set>
                                  </p:childTnLst>
                                </p:cTn>
                              </p:par>
                            </p:childTnLst>
                          </p:cTn>
                        </p:par>
                        <p:par>
                          <p:cTn id="59" fill="hold">
                            <p:stCondLst>
                              <p:cond delay="0"/>
                            </p:stCondLst>
                            <p:childTnLst>
                              <p:par>
                                <p:cTn id="60" presetID="10" presetClass="entr" presetSubtype="0" fill="hold" nodeType="afterEffect">
                                  <p:stCondLst>
                                    <p:cond delay="0"/>
                                  </p:stCondLst>
                                  <p:childTnLst>
                                    <p:set>
                                      <p:cBhvr>
                                        <p:cTn id="61" dur="1" fill="hold">
                                          <p:stCondLst>
                                            <p:cond delay="0"/>
                                          </p:stCondLst>
                                        </p:cTn>
                                        <p:tgtEl>
                                          <p:spTgt spid="1040"/>
                                        </p:tgtEl>
                                        <p:attrNameLst>
                                          <p:attrName>style.visibility</p:attrName>
                                        </p:attrNameLst>
                                      </p:cBhvr>
                                      <p:to>
                                        <p:strVal val="visible"/>
                                      </p:to>
                                    </p:set>
                                    <p:animEffect transition="in" filter="fade">
                                      <p:cBhvr>
                                        <p:cTn id="62" dur="500"/>
                                        <p:tgtEl>
                                          <p:spTgt spid="1040"/>
                                        </p:tgtEl>
                                      </p:cBhvr>
                                    </p:animEffect>
                                  </p:childTnLst>
                                </p:cTn>
                              </p:par>
                              <p:par>
                                <p:cTn id="63" presetID="10" presetClass="entr" presetSubtype="0" fill="hold" nodeType="withEffect">
                                  <p:stCondLst>
                                    <p:cond delay="0"/>
                                  </p:stCondLst>
                                  <p:childTnLst>
                                    <p:set>
                                      <p:cBhvr>
                                        <p:cTn id="64" dur="1" fill="hold">
                                          <p:stCondLst>
                                            <p:cond delay="0"/>
                                          </p:stCondLst>
                                        </p:cTn>
                                        <p:tgtEl>
                                          <p:spTgt spid="1041"/>
                                        </p:tgtEl>
                                        <p:attrNameLst>
                                          <p:attrName>style.visibility</p:attrName>
                                        </p:attrNameLst>
                                      </p:cBhvr>
                                      <p:to>
                                        <p:strVal val="visible"/>
                                      </p:to>
                                    </p:set>
                                    <p:animEffect transition="in" filter="fade">
                                      <p:cBhvr>
                                        <p:cTn id="65" dur="1000"/>
                                        <p:tgtEl>
                                          <p:spTgt spid="1041"/>
                                        </p:tgtEl>
                                      </p:cBhvr>
                                    </p:animEffect>
                                  </p:childTnLst>
                                </p:cTn>
                              </p:par>
                              <p:par>
                                <p:cTn id="66" presetID="10" presetClass="entr" presetSubtype="0" fill="hold" nodeType="withEffect">
                                  <p:stCondLst>
                                    <p:cond delay="0"/>
                                  </p:stCondLst>
                                  <p:childTnLst>
                                    <p:set>
                                      <p:cBhvr>
                                        <p:cTn id="67" dur="1" fill="hold">
                                          <p:stCondLst>
                                            <p:cond delay="0"/>
                                          </p:stCondLst>
                                        </p:cTn>
                                        <p:tgtEl>
                                          <p:spTgt spid="1036"/>
                                        </p:tgtEl>
                                        <p:attrNameLst>
                                          <p:attrName>style.visibility</p:attrName>
                                        </p:attrNameLst>
                                      </p:cBhvr>
                                      <p:to>
                                        <p:strVal val="visible"/>
                                      </p:to>
                                    </p:set>
                                    <p:animEffect transition="in" filter="fade">
                                      <p:cBhvr>
                                        <p:cTn id="68" dur="1000"/>
                                        <p:tgtEl>
                                          <p:spTgt spid="1036"/>
                                        </p:tgtEl>
                                      </p:cBhvr>
                                    </p:animEffect>
                                  </p:childTnLst>
                                </p:cTn>
                              </p:par>
                              <p:par>
                                <p:cTn id="69" presetID="10" presetClass="entr" presetSubtype="0" fill="hold" nodeType="withEffect">
                                  <p:stCondLst>
                                    <p:cond delay="0"/>
                                  </p:stCondLst>
                                  <p:childTnLst>
                                    <p:set>
                                      <p:cBhvr>
                                        <p:cTn id="70" dur="1" fill="hold">
                                          <p:stCondLst>
                                            <p:cond delay="0"/>
                                          </p:stCondLst>
                                        </p:cTn>
                                        <p:tgtEl>
                                          <p:spTgt spid="1038"/>
                                        </p:tgtEl>
                                        <p:attrNameLst>
                                          <p:attrName>style.visibility</p:attrName>
                                        </p:attrNameLst>
                                      </p:cBhvr>
                                      <p:to>
                                        <p:strVal val="visible"/>
                                      </p:to>
                                    </p:set>
                                    <p:animEffect transition="in" filter="fade">
                                      <p:cBhvr>
                                        <p:cTn id="71" dur="1000"/>
                                        <p:tgtEl>
                                          <p:spTgt spid="1038"/>
                                        </p:tgtEl>
                                      </p:cBhvr>
                                    </p:animEffect>
                                  </p:childTnLst>
                                </p:cTn>
                              </p:par>
                              <p:par>
                                <p:cTn id="72" presetID="10" presetClass="entr" presetSubtype="0" fill="hold" nodeType="withEffect">
                                  <p:stCondLst>
                                    <p:cond delay="0"/>
                                  </p:stCondLst>
                                  <p:childTnLst>
                                    <p:set>
                                      <p:cBhvr>
                                        <p:cTn id="73" dur="1" fill="hold">
                                          <p:stCondLst>
                                            <p:cond delay="0"/>
                                          </p:stCondLst>
                                        </p:cTn>
                                        <p:tgtEl>
                                          <p:spTgt spid="1042"/>
                                        </p:tgtEl>
                                        <p:attrNameLst>
                                          <p:attrName>style.visibility</p:attrName>
                                        </p:attrNameLst>
                                      </p:cBhvr>
                                      <p:to>
                                        <p:strVal val="visible"/>
                                      </p:to>
                                    </p:set>
                                    <p:animEffect transition="in" filter="fade">
                                      <p:cBhvr>
                                        <p:cTn id="74" dur="1000"/>
                                        <p:tgtEl>
                                          <p:spTgt spid="1042"/>
                                        </p:tgtEl>
                                      </p:cBhvr>
                                    </p:animEffect>
                                  </p:childTnLst>
                                </p:cTn>
                              </p:par>
                              <p:par>
                                <p:cTn id="75" presetID="10" presetClass="entr" presetSubtype="0" fill="hold" nodeType="withEffect">
                                  <p:stCondLst>
                                    <p:cond delay="0"/>
                                  </p:stCondLst>
                                  <p:childTnLst>
                                    <p:set>
                                      <p:cBhvr>
                                        <p:cTn id="76" dur="1" fill="hold">
                                          <p:stCondLst>
                                            <p:cond delay="0"/>
                                          </p:stCondLst>
                                        </p:cTn>
                                        <p:tgtEl>
                                          <p:spTgt spid="1037"/>
                                        </p:tgtEl>
                                        <p:attrNameLst>
                                          <p:attrName>style.visibility</p:attrName>
                                        </p:attrNameLst>
                                      </p:cBhvr>
                                      <p:to>
                                        <p:strVal val="visible"/>
                                      </p:to>
                                    </p:set>
                                    <p:animEffect transition="in" filter="fade">
                                      <p:cBhvr>
                                        <p:cTn id="77" dur="1000"/>
                                        <p:tgtEl>
                                          <p:spTgt spid="1037"/>
                                        </p:tgtEl>
                                      </p:cBhvr>
                                    </p:animEffect>
                                  </p:childTnLst>
                                </p:cTn>
                              </p:par>
                              <p:par>
                                <p:cTn id="78" presetID="10" presetClass="entr" presetSubtype="0" fill="hold" nodeType="withEffect">
                                  <p:stCondLst>
                                    <p:cond delay="0"/>
                                  </p:stCondLst>
                                  <p:childTnLst>
                                    <p:set>
                                      <p:cBhvr>
                                        <p:cTn id="79" dur="1" fill="hold">
                                          <p:stCondLst>
                                            <p:cond delay="0"/>
                                          </p:stCondLst>
                                        </p:cTn>
                                        <p:tgtEl>
                                          <p:spTgt spid="1039"/>
                                        </p:tgtEl>
                                        <p:attrNameLst>
                                          <p:attrName>style.visibility</p:attrName>
                                        </p:attrNameLst>
                                      </p:cBhvr>
                                      <p:to>
                                        <p:strVal val="visible"/>
                                      </p:to>
                                    </p:set>
                                    <p:animEffect transition="in" filter="fade">
                                      <p:cBhvr>
                                        <p:cTn id="80" dur="1000"/>
                                        <p:tgtEl>
                                          <p:spTgt spid="10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rotWithShape="1">
          <a:blip r:embed="rId3"/>
          <a:tile tx="0" ty="0" sx="100000" sy="100000" flip="none" algn="tl"/>
        </a:blipFill>
        <a:effectLst/>
      </p:bgPr>
    </p:bg>
    <p:spTree>
      <p:nvGrpSpPr>
        <p:cNvPr id="1" name=""/>
        <p:cNvGrpSpPr/>
        <p:nvPr/>
      </p:nvGrpSpPr>
      <p:grpSpPr>
        <a:xfrm>
          <a:off x="0" y="0"/>
          <a:ext cx="0" cy="0"/>
          <a:chOff x="0" y="0"/>
          <a:chExt cx="0" cy="0"/>
        </a:xfrm>
      </p:grpSpPr>
      <p:sp>
        <p:nvSpPr>
          <p:cNvPr id="29" name="矩形 28"/>
          <p:cNvSpPr/>
          <p:nvPr/>
        </p:nvSpPr>
        <p:spPr>
          <a:xfrm>
            <a:off x="835378" y="3361749"/>
            <a:ext cx="9200444" cy="2794000"/>
          </a:xfrm>
          <a:prstGeom prst="rect">
            <a:avLst/>
          </a:prstGeom>
          <a:solidFill>
            <a:srgbClr val="FFFFFF"/>
          </a:solidFill>
          <a:ln w="28575">
            <a:solidFill>
              <a:srgbClr val="5C5C5C"/>
            </a:solidFill>
            <a:prstDash val="lgDashDotDot"/>
          </a:ln>
        </p:spPr>
        <p:txBody>
          <a:bodyPr anchor="ctr"/>
          <a:lstStyle/>
          <a:p>
            <a:pPr algn="ctr"/>
            <a:endParaRPr/>
          </a:p>
        </p:txBody>
      </p:sp>
      <p:sp>
        <p:nvSpPr>
          <p:cNvPr id="6" name="椭圆 5"/>
          <p:cNvSpPr/>
          <p:nvPr/>
        </p:nvSpPr>
        <p:spPr>
          <a:xfrm>
            <a:off x="10807232" y="1718733"/>
            <a:ext cx="776607" cy="776607"/>
          </a:xfrm>
          <a:prstGeom prst="ellipse">
            <a:avLst/>
          </a:prstGeom>
          <a:gradFill flip="none" rotWithShape="1">
            <a:gsLst>
              <a:gs pos="0">
                <a:srgbClr val="2E3AFF">
                  <a:alpha val="20000"/>
                </a:srgbClr>
              </a:gs>
              <a:gs pos="100000">
                <a:srgbClr val="008CFB">
                  <a:alpha val="5000"/>
                </a:srgbClr>
              </a:gs>
            </a:gsLst>
            <a:lin ang="2700000" scaled="1"/>
          </a:gradFill>
          <a:ln>
            <a:noFill/>
          </a:ln>
        </p:spPr>
        <p:txBody>
          <a:bodyPr anchor="ctr"/>
          <a:lstStyle>
            <a:lvl1pPr marL="0" lvl="0" algn="l" defTabSz="914400">
              <a:defRPr sz="1800" kern="1200">
                <a:solidFill>
                  <a:schemeClr val="tx1"/>
                </a:solidFill>
                <a:latin typeface="等线"/>
                <a:ea typeface="等线"/>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a:lstStyle>
          <a:p>
            <a:pPr algn="ctr"/>
            <a:endParaRPr lang="zh-CN" altLang="en-US">
              <a:solidFill>
                <a:schemeClr val="lt1"/>
              </a:solidFill>
            </a:endParaRPr>
          </a:p>
        </p:txBody>
      </p:sp>
      <p:sp>
        <p:nvSpPr>
          <p:cNvPr id="7" name="椭圆 6"/>
          <p:cNvSpPr/>
          <p:nvPr/>
        </p:nvSpPr>
        <p:spPr>
          <a:xfrm>
            <a:off x="11260674" y="1434044"/>
            <a:ext cx="569378" cy="569378"/>
          </a:xfrm>
          <a:prstGeom prst="ellipse">
            <a:avLst/>
          </a:prstGeom>
          <a:gradFill flip="none" rotWithShape="1">
            <a:gsLst>
              <a:gs pos="0">
                <a:srgbClr val="FC5D00"/>
              </a:gs>
              <a:gs pos="100000">
                <a:srgbClr val="FF9149"/>
              </a:gs>
            </a:gsLst>
            <a:lin ang="2700000" scaled="1"/>
          </a:gradFill>
          <a:ln>
            <a:noFill/>
          </a:ln>
          <a:effectLst>
            <a:outerShdw blurRad="152400" dist="50800" dir="2700000" algn="tl" rotWithShape="0">
              <a:srgbClr val="FC5D00">
                <a:alpha val="20000"/>
              </a:srgbClr>
            </a:outerShdw>
          </a:effectLst>
        </p:spPr>
        <p:txBody>
          <a:bodyPr anchor="ctr"/>
          <a:lstStyle>
            <a:lvl1pPr marL="0" lvl="0" algn="l" defTabSz="914400">
              <a:defRPr sz="1800" kern="1200">
                <a:solidFill>
                  <a:schemeClr val="tx1"/>
                </a:solidFill>
                <a:latin typeface="等线"/>
                <a:ea typeface="等线"/>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a:lstStyle>
          <a:p>
            <a:pPr algn="ctr"/>
            <a:endParaRPr lang="zh-CN" altLang="en-US">
              <a:solidFill>
                <a:schemeClr val="lt1"/>
              </a:solidFill>
            </a:endParaRPr>
          </a:p>
        </p:txBody>
      </p:sp>
      <p:sp>
        <p:nvSpPr>
          <p:cNvPr id="9" name="椭圆 8"/>
          <p:cNvSpPr/>
          <p:nvPr/>
        </p:nvSpPr>
        <p:spPr>
          <a:xfrm>
            <a:off x="11428337" y="5873012"/>
            <a:ext cx="456486" cy="456486"/>
          </a:xfrm>
          <a:prstGeom prst="ellipse">
            <a:avLst/>
          </a:prstGeom>
          <a:gradFill flip="none" rotWithShape="1">
            <a:gsLst>
              <a:gs pos="0">
                <a:srgbClr val="FC5D00"/>
              </a:gs>
              <a:gs pos="100000">
                <a:srgbClr val="FF9149"/>
              </a:gs>
            </a:gsLst>
            <a:lin ang="2700000" scaled="1"/>
          </a:gradFill>
          <a:ln>
            <a:noFill/>
          </a:ln>
          <a:effectLst>
            <a:outerShdw blurRad="152400" dist="50800" dir="2700000" algn="tl" rotWithShape="0">
              <a:srgbClr val="FC5D00">
                <a:alpha val="20000"/>
              </a:srgbClr>
            </a:outerShdw>
          </a:effectLst>
        </p:spPr>
        <p:txBody>
          <a:bodyPr anchor="ctr"/>
          <a:lstStyle>
            <a:lvl1pPr marL="0" lvl="0" algn="l" defTabSz="914400">
              <a:defRPr sz="1800" kern="1200">
                <a:solidFill>
                  <a:schemeClr val="tx1"/>
                </a:solidFill>
                <a:latin typeface="等线"/>
                <a:ea typeface="等线"/>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a:lstStyle>
          <a:p>
            <a:pPr algn="ctr"/>
            <a:endParaRPr lang="zh-CN" altLang="en-US">
              <a:solidFill>
                <a:schemeClr val="lt1"/>
              </a:solidFill>
            </a:endParaRPr>
          </a:p>
        </p:txBody>
      </p:sp>
      <p:sp>
        <p:nvSpPr>
          <p:cNvPr id="14" name="任意多边形: 形状 13"/>
          <p:cNvSpPr/>
          <p:nvPr/>
        </p:nvSpPr>
        <p:spPr>
          <a:xfrm>
            <a:off x="10937508" y="4758749"/>
            <a:ext cx="646331" cy="862241"/>
          </a:xfrm>
          <a:custGeom>
            <a:avLst/>
            <a:gdLst/>
            <a:ahLst/>
            <a:cxnLst/>
            <a:rect l="l" t="t" r="r" b="b"/>
            <a:pathLst>
              <a:path w="646331" h="862241">
                <a:moveTo>
                  <a:pt x="619195" y="807969"/>
                </a:moveTo>
                <a:cubicBezTo>
                  <a:pt x="634182" y="807969"/>
                  <a:pt x="646331" y="820118"/>
                  <a:pt x="646331" y="835105"/>
                </a:cubicBezTo>
                <a:cubicBezTo>
                  <a:pt x="646331" y="850092"/>
                  <a:pt x="634182" y="862241"/>
                  <a:pt x="619195" y="862241"/>
                </a:cubicBezTo>
                <a:cubicBezTo>
                  <a:pt x="604209" y="862241"/>
                  <a:pt x="592059" y="850092"/>
                  <a:pt x="592059" y="835105"/>
                </a:cubicBezTo>
                <a:cubicBezTo>
                  <a:pt x="592059" y="820118"/>
                  <a:pt x="604209" y="807969"/>
                  <a:pt x="619195" y="807969"/>
                </a:cubicBezTo>
                <a:close/>
                <a:moveTo>
                  <a:pt x="520519" y="807969"/>
                </a:moveTo>
                <a:cubicBezTo>
                  <a:pt x="535505" y="807969"/>
                  <a:pt x="547654" y="820118"/>
                  <a:pt x="547654" y="835105"/>
                </a:cubicBezTo>
                <a:cubicBezTo>
                  <a:pt x="547654" y="850092"/>
                  <a:pt x="535505" y="862241"/>
                  <a:pt x="520519" y="862241"/>
                </a:cubicBezTo>
                <a:cubicBezTo>
                  <a:pt x="505532" y="862241"/>
                  <a:pt x="493383" y="850092"/>
                  <a:pt x="493383" y="835105"/>
                </a:cubicBezTo>
                <a:cubicBezTo>
                  <a:pt x="493383" y="820118"/>
                  <a:pt x="505532" y="807969"/>
                  <a:pt x="520519" y="807969"/>
                </a:cubicBezTo>
                <a:close/>
                <a:moveTo>
                  <a:pt x="421842" y="807969"/>
                </a:moveTo>
                <a:cubicBezTo>
                  <a:pt x="436829" y="807969"/>
                  <a:pt x="448978" y="820118"/>
                  <a:pt x="448978" y="835105"/>
                </a:cubicBezTo>
                <a:cubicBezTo>
                  <a:pt x="448978" y="850092"/>
                  <a:pt x="436829" y="862241"/>
                  <a:pt x="421842" y="862241"/>
                </a:cubicBezTo>
                <a:cubicBezTo>
                  <a:pt x="406856" y="862241"/>
                  <a:pt x="394706" y="850092"/>
                  <a:pt x="394706" y="835105"/>
                </a:cubicBezTo>
                <a:cubicBezTo>
                  <a:pt x="394706" y="820118"/>
                  <a:pt x="406856" y="807969"/>
                  <a:pt x="421842" y="807969"/>
                </a:cubicBezTo>
                <a:close/>
                <a:moveTo>
                  <a:pt x="323166" y="807969"/>
                </a:moveTo>
                <a:cubicBezTo>
                  <a:pt x="338152" y="807969"/>
                  <a:pt x="350301" y="820118"/>
                  <a:pt x="350301" y="835105"/>
                </a:cubicBezTo>
                <a:cubicBezTo>
                  <a:pt x="350301" y="850092"/>
                  <a:pt x="338152" y="862241"/>
                  <a:pt x="323166" y="862241"/>
                </a:cubicBezTo>
                <a:cubicBezTo>
                  <a:pt x="308179" y="862241"/>
                  <a:pt x="296030" y="850092"/>
                  <a:pt x="296030" y="835105"/>
                </a:cubicBezTo>
                <a:cubicBezTo>
                  <a:pt x="296030" y="820118"/>
                  <a:pt x="308179" y="807969"/>
                  <a:pt x="323166" y="807969"/>
                </a:cubicBezTo>
                <a:close/>
                <a:moveTo>
                  <a:pt x="224489" y="807969"/>
                </a:moveTo>
                <a:cubicBezTo>
                  <a:pt x="239475" y="807969"/>
                  <a:pt x="251625" y="820118"/>
                  <a:pt x="251625" y="835105"/>
                </a:cubicBezTo>
                <a:cubicBezTo>
                  <a:pt x="251625" y="850092"/>
                  <a:pt x="239475" y="862241"/>
                  <a:pt x="224489" y="862241"/>
                </a:cubicBezTo>
                <a:cubicBezTo>
                  <a:pt x="209502" y="862241"/>
                  <a:pt x="197353" y="850092"/>
                  <a:pt x="197353" y="835105"/>
                </a:cubicBezTo>
                <a:cubicBezTo>
                  <a:pt x="197353" y="820118"/>
                  <a:pt x="209502" y="807969"/>
                  <a:pt x="224489" y="807969"/>
                </a:cubicBezTo>
                <a:close/>
                <a:moveTo>
                  <a:pt x="125812" y="807969"/>
                </a:moveTo>
                <a:cubicBezTo>
                  <a:pt x="140799" y="807969"/>
                  <a:pt x="152948" y="820118"/>
                  <a:pt x="152948" y="835105"/>
                </a:cubicBezTo>
                <a:cubicBezTo>
                  <a:pt x="152948" y="850092"/>
                  <a:pt x="140799" y="862241"/>
                  <a:pt x="125812" y="862241"/>
                </a:cubicBezTo>
                <a:cubicBezTo>
                  <a:pt x="110826" y="862241"/>
                  <a:pt x="98677" y="850092"/>
                  <a:pt x="98677" y="835105"/>
                </a:cubicBezTo>
                <a:cubicBezTo>
                  <a:pt x="98677" y="820118"/>
                  <a:pt x="110826" y="807969"/>
                  <a:pt x="125812" y="807969"/>
                </a:cubicBezTo>
                <a:close/>
                <a:moveTo>
                  <a:pt x="27136" y="807969"/>
                </a:moveTo>
                <a:cubicBezTo>
                  <a:pt x="42122" y="807969"/>
                  <a:pt x="54272" y="820118"/>
                  <a:pt x="54272" y="835105"/>
                </a:cubicBezTo>
                <a:cubicBezTo>
                  <a:pt x="54272" y="850092"/>
                  <a:pt x="42122" y="862241"/>
                  <a:pt x="27136" y="862241"/>
                </a:cubicBezTo>
                <a:cubicBezTo>
                  <a:pt x="12149" y="862241"/>
                  <a:pt x="0" y="850092"/>
                  <a:pt x="0" y="835105"/>
                </a:cubicBezTo>
                <a:cubicBezTo>
                  <a:pt x="0" y="820118"/>
                  <a:pt x="12149" y="807969"/>
                  <a:pt x="27136" y="807969"/>
                </a:cubicBezTo>
                <a:close/>
                <a:moveTo>
                  <a:pt x="619195" y="718195"/>
                </a:moveTo>
                <a:cubicBezTo>
                  <a:pt x="634182" y="718195"/>
                  <a:pt x="646331" y="730344"/>
                  <a:pt x="646331" y="745331"/>
                </a:cubicBezTo>
                <a:cubicBezTo>
                  <a:pt x="646331" y="760317"/>
                  <a:pt x="634182" y="772467"/>
                  <a:pt x="619195" y="772467"/>
                </a:cubicBezTo>
                <a:cubicBezTo>
                  <a:pt x="604209" y="772467"/>
                  <a:pt x="592059" y="760317"/>
                  <a:pt x="592059" y="745331"/>
                </a:cubicBezTo>
                <a:cubicBezTo>
                  <a:pt x="592059" y="730344"/>
                  <a:pt x="604209" y="718195"/>
                  <a:pt x="619195" y="718195"/>
                </a:cubicBezTo>
                <a:close/>
                <a:moveTo>
                  <a:pt x="520519" y="718195"/>
                </a:moveTo>
                <a:cubicBezTo>
                  <a:pt x="535505" y="718195"/>
                  <a:pt x="547654" y="730344"/>
                  <a:pt x="547654" y="745331"/>
                </a:cubicBezTo>
                <a:cubicBezTo>
                  <a:pt x="547654" y="760317"/>
                  <a:pt x="535505" y="772467"/>
                  <a:pt x="520519" y="772467"/>
                </a:cubicBezTo>
                <a:cubicBezTo>
                  <a:pt x="505532" y="772467"/>
                  <a:pt x="493383" y="760317"/>
                  <a:pt x="493383" y="745331"/>
                </a:cubicBezTo>
                <a:cubicBezTo>
                  <a:pt x="493383" y="730344"/>
                  <a:pt x="505532" y="718195"/>
                  <a:pt x="520519" y="718195"/>
                </a:cubicBezTo>
                <a:close/>
                <a:moveTo>
                  <a:pt x="421842" y="718195"/>
                </a:moveTo>
                <a:cubicBezTo>
                  <a:pt x="436829" y="718195"/>
                  <a:pt x="448978" y="730344"/>
                  <a:pt x="448978" y="745331"/>
                </a:cubicBezTo>
                <a:cubicBezTo>
                  <a:pt x="448978" y="760317"/>
                  <a:pt x="436829" y="772467"/>
                  <a:pt x="421842" y="772467"/>
                </a:cubicBezTo>
                <a:cubicBezTo>
                  <a:pt x="406856" y="772467"/>
                  <a:pt x="394706" y="760317"/>
                  <a:pt x="394706" y="745331"/>
                </a:cubicBezTo>
                <a:cubicBezTo>
                  <a:pt x="394706" y="730344"/>
                  <a:pt x="406856" y="718195"/>
                  <a:pt x="421842" y="718195"/>
                </a:cubicBezTo>
                <a:close/>
                <a:moveTo>
                  <a:pt x="323166" y="718195"/>
                </a:moveTo>
                <a:cubicBezTo>
                  <a:pt x="338152" y="718195"/>
                  <a:pt x="350301" y="730344"/>
                  <a:pt x="350301" y="745331"/>
                </a:cubicBezTo>
                <a:cubicBezTo>
                  <a:pt x="350301" y="760317"/>
                  <a:pt x="338152" y="772467"/>
                  <a:pt x="323166" y="772467"/>
                </a:cubicBezTo>
                <a:cubicBezTo>
                  <a:pt x="308179" y="772467"/>
                  <a:pt x="296030" y="760317"/>
                  <a:pt x="296030" y="745331"/>
                </a:cubicBezTo>
                <a:cubicBezTo>
                  <a:pt x="296030" y="730344"/>
                  <a:pt x="308179" y="718195"/>
                  <a:pt x="323166" y="718195"/>
                </a:cubicBezTo>
                <a:close/>
                <a:moveTo>
                  <a:pt x="224489" y="718195"/>
                </a:moveTo>
                <a:cubicBezTo>
                  <a:pt x="239475" y="718195"/>
                  <a:pt x="251625" y="730344"/>
                  <a:pt x="251625" y="745331"/>
                </a:cubicBezTo>
                <a:cubicBezTo>
                  <a:pt x="251625" y="760317"/>
                  <a:pt x="239475" y="772467"/>
                  <a:pt x="224489" y="772467"/>
                </a:cubicBezTo>
                <a:cubicBezTo>
                  <a:pt x="209502" y="772467"/>
                  <a:pt x="197353" y="760317"/>
                  <a:pt x="197353" y="745331"/>
                </a:cubicBezTo>
                <a:cubicBezTo>
                  <a:pt x="197353" y="730344"/>
                  <a:pt x="209502" y="718195"/>
                  <a:pt x="224489" y="718195"/>
                </a:cubicBezTo>
                <a:close/>
                <a:moveTo>
                  <a:pt x="125812" y="718195"/>
                </a:moveTo>
                <a:cubicBezTo>
                  <a:pt x="140799" y="718195"/>
                  <a:pt x="152948" y="730344"/>
                  <a:pt x="152948" y="745331"/>
                </a:cubicBezTo>
                <a:cubicBezTo>
                  <a:pt x="152948" y="760317"/>
                  <a:pt x="140799" y="772467"/>
                  <a:pt x="125812" y="772467"/>
                </a:cubicBezTo>
                <a:cubicBezTo>
                  <a:pt x="110826" y="772467"/>
                  <a:pt x="98677" y="760317"/>
                  <a:pt x="98677" y="745331"/>
                </a:cubicBezTo>
                <a:cubicBezTo>
                  <a:pt x="98677" y="730344"/>
                  <a:pt x="110826" y="718195"/>
                  <a:pt x="125812" y="718195"/>
                </a:cubicBezTo>
                <a:close/>
                <a:moveTo>
                  <a:pt x="27136" y="718195"/>
                </a:moveTo>
                <a:cubicBezTo>
                  <a:pt x="42122" y="718195"/>
                  <a:pt x="54272" y="730344"/>
                  <a:pt x="54272" y="745331"/>
                </a:cubicBezTo>
                <a:cubicBezTo>
                  <a:pt x="54272" y="760317"/>
                  <a:pt x="42122" y="772467"/>
                  <a:pt x="27136" y="772467"/>
                </a:cubicBezTo>
                <a:cubicBezTo>
                  <a:pt x="12149" y="772467"/>
                  <a:pt x="0" y="760317"/>
                  <a:pt x="0" y="745331"/>
                </a:cubicBezTo>
                <a:cubicBezTo>
                  <a:pt x="0" y="730344"/>
                  <a:pt x="12149" y="718195"/>
                  <a:pt x="27136" y="718195"/>
                </a:cubicBezTo>
                <a:close/>
                <a:moveTo>
                  <a:pt x="619195" y="628420"/>
                </a:moveTo>
                <a:cubicBezTo>
                  <a:pt x="634182" y="628420"/>
                  <a:pt x="646331" y="640570"/>
                  <a:pt x="646331" y="655556"/>
                </a:cubicBezTo>
                <a:cubicBezTo>
                  <a:pt x="646331" y="670543"/>
                  <a:pt x="634182" y="682692"/>
                  <a:pt x="619195" y="682692"/>
                </a:cubicBezTo>
                <a:cubicBezTo>
                  <a:pt x="604209" y="682692"/>
                  <a:pt x="592059" y="670543"/>
                  <a:pt x="592059" y="655556"/>
                </a:cubicBezTo>
                <a:cubicBezTo>
                  <a:pt x="592059" y="640570"/>
                  <a:pt x="604209" y="628420"/>
                  <a:pt x="619195" y="628420"/>
                </a:cubicBezTo>
                <a:close/>
                <a:moveTo>
                  <a:pt x="520519" y="628420"/>
                </a:moveTo>
                <a:cubicBezTo>
                  <a:pt x="535505" y="628420"/>
                  <a:pt x="547654" y="640570"/>
                  <a:pt x="547654" y="655556"/>
                </a:cubicBezTo>
                <a:cubicBezTo>
                  <a:pt x="547654" y="670543"/>
                  <a:pt x="535505" y="682692"/>
                  <a:pt x="520519" y="682692"/>
                </a:cubicBezTo>
                <a:cubicBezTo>
                  <a:pt x="505532" y="682692"/>
                  <a:pt x="493383" y="670543"/>
                  <a:pt x="493383" y="655556"/>
                </a:cubicBezTo>
                <a:cubicBezTo>
                  <a:pt x="493383" y="640570"/>
                  <a:pt x="505532" y="628420"/>
                  <a:pt x="520519" y="628420"/>
                </a:cubicBezTo>
                <a:close/>
                <a:moveTo>
                  <a:pt x="421842" y="628420"/>
                </a:moveTo>
                <a:cubicBezTo>
                  <a:pt x="436829" y="628420"/>
                  <a:pt x="448978" y="640570"/>
                  <a:pt x="448978" y="655556"/>
                </a:cubicBezTo>
                <a:cubicBezTo>
                  <a:pt x="448978" y="670543"/>
                  <a:pt x="436829" y="682692"/>
                  <a:pt x="421842" y="682692"/>
                </a:cubicBezTo>
                <a:cubicBezTo>
                  <a:pt x="406856" y="682692"/>
                  <a:pt x="394706" y="670543"/>
                  <a:pt x="394706" y="655556"/>
                </a:cubicBezTo>
                <a:cubicBezTo>
                  <a:pt x="394706" y="640570"/>
                  <a:pt x="406856" y="628420"/>
                  <a:pt x="421842" y="628420"/>
                </a:cubicBezTo>
                <a:close/>
                <a:moveTo>
                  <a:pt x="323166" y="628420"/>
                </a:moveTo>
                <a:cubicBezTo>
                  <a:pt x="338152" y="628420"/>
                  <a:pt x="350301" y="640570"/>
                  <a:pt x="350301" y="655556"/>
                </a:cubicBezTo>
                <a:cubicBezTo>
                  <a:pt x="350301" y="670543"/>
                  <a:pt x="338152" y="682692"/>
                  <a:pt x="323166" y="682692"/>
                </a:cubicBezTo>
                <a:cubicBezTo>
                  <a:pt x="308179" y="682692"/>
                  <a:pt x="296030" y="670543"/>
                  <a:pt x="296030" y="655556"/>
                </a:cubicBezTo>
                <a:cubicBezTo>
                  <a:pt x="296030" y="640570"/>
                  <a:pt x="308179" y="628420"/>
                  <a:pt x="323166" y="628420"/>
                </a:cubicBezTo>
                <a:close/>
                <a:moveTo>
                  <a:pt x="224489" y="628420"/>
                </a:moveTo>
                <a:cubicBezTo>
                  <a:pt x="239475" y="628420"/>
                  <a:pt x="251625" y="640570"/>
                  <a:pt x="251625" y="655556"/>
                </a:cubicBezTo>
                <a:cubicBezTo>
                  <a:pt x="251625" y="670543"/>
                  <a:pt x="239475" y="682692"/>
                  <a:pt x="224489" y="682692"/>
                </a:cubicBezTo>
                <a:cubicBezTo>
                  <a:pt x="209502" y="682692"/>
                  <a:pt x="197353" y="670543"/>
                  <a:pt x="197353" y="655556"/>
                </a:cubicBezTo>
                <a:cubicBezTo>
                  <a:pt x="197353" y="640570"/>
                  <a:pt x="209502" y="628420"/>
                  <a:pt x="224489" y="628420"/>
                </a:cubicBezTo>
                <a:close/>
                <a:moveTo>
                  <a:pt x="125812" y="628420"/>
                </a:moveTo>
                <a:cubicBezTo>
                  <a:pt x="140799" y="628420"/>
                  <a:pt x="152948" y="640570"/>
                  <a:pt x="152948" y="655556"/>
                </a:cubicBezTo>
                <a:cubicBezTo>
                  <a:pt x="152948" y="670543"/>
                  <a:pt x="140799" y="682692"/>
                  <a:pt x="125812" y="682692"/>
                </a:cubicBezTo>
                <a:cubicBezTo>
                  <a:pt x="110826" y="682692"/>
                  <a:pt x="98677" y="670543"/>
                  <a:pt x="98677" y="655556"/>
                </a:cubicBezTo>
                <a:cubicBezTo>
                  <a:pt x="98677" y="640570"/>
                  <a:pt x="110826" y="628420"/>
                  <a:pt x="125812" y="628420"/>
                </a:cubicBezTo>
                <a:close/>
                <a:moveTo>
                  <a:pt x="27136" y="628420"/>
                </a:moveTo>
                <a:cubicBezTo>
                  <a:pt x="42122" y="628420"/>
                  <a:pt x="54272" y="640570"/>
                  <a:pt x="54272" y="655556"/>
                </a:cubicBezTo>
                <a:cubicBezTo>
                  <a:pt x="54272" y="670543"/>
                  <a:pt x="42122" y="682692"/>
                  <a:pt x="27136" y="682692"/>
                </a:cubicBezTo>
                <a:cubicBezTo>
                  <a:pt x="12149" y="682692"/>
                  <a:pt x="0" y="670543"/>
                  <a:pt x="0" y="655556"/>
                </a:cubicBezTo>
                <a:cubicBezTo>
                  <a:pt x="0" y="640570"/>
                  <a:pt x="12149" y="628420"/>
                  <a:pt x="27136" y="628420"/>
                </a:cubicBezTo>
                <a:close/>
                <a:moveTo>
                  <a:pt x="619195" y="538646"/>
                </a:moveTo>
                <a:cubicBezTo>
                  <a:pt x="634182" y="538646"/>
                  <a:pt x="646331" y="550795"/>
                  <a:pt x="646331" y="565782"/>
                </a:cubicBezTo>
                <a:cubicBezTo>
                  <a:pt x="646331" y="580769"/>
                  <a:pt x="634182" y="592918"/>
                  <a:pt x="619195" y="592918"/>
                </a:cubicBezTo>
                <a:cubicBezTo>
                  <a:pt x="604209" y="592918"/>
                  <a:pt x="592059" y="580769"/>
                  <a:pt x="592059" y="565782"/>
                </a:cubicBezTo>
                <a:cubicBezTo>
                  <a:pt x="592059" y="550795"/>
                  <a:pt x="604209" y="538646"/>
                  <a:pt x="619195" y="538646"/>
                </a:cubicBezTo>
                <a:close/>
                <a:moveTo>
                  <a:pt x="520519" y="538646"/>
                </a:moveTo>
                <a:cubicBezTo>
                  <a:pt x="535505" y="538646"/>
                  <a:pt x="547654" y="550795"/>
                  <a:pt x="547654" y="565782"/>
                </a:cubicBezTo>
                <a:cubicBezTo>
                  <a:pt x="547654" y="580769"/>
                  <a:pt x="535505" y="592918"/>
                  <a:pt x="520519" y="592918"/>
                </a:cubicBezTo>
                <a:cubicBezTo>
                  <a:pt x="505532" y="592918"/>
                  <a:pt x="493383" y="580769"/>
                  <a:pt x="493383" y="565782"/>
                </a:cubicBezTo>
                <a:cubicBezTo>
                  <a:pt x="493383" y="550795"/>
                  <a:pt x="505532" y="538646"/>
                  <a:pt x="520519" y="538646"/>
                </a:cubicBezTo>
                <a:close/>
                <a:moveTo>
                  <a:pt x="421842" y="538646"/>
                </a:moveTo>
                <a:cubicBezTo>
                  <a:pt x="436829" y="538646"/>
                  <a:pt x="448978" y="550795"/>
                  <a:pt x="448978" y="565782"/>
                </a:cubicBezTo>
                <a:cubicBezTo>
                  <a:pt x="448978" y="580769"/>
                  <a:pt x="436829" y="592918"/>
                  <a:pt x="421842" y="592918"/>
                </a:cubicBezTo>
                <a:cubicBezTo>
                  <a:pt x="406856" y="592918"/>
                  <a:pt x="394706" y="580769"/>
                  <a:pt x="394706" y="565782"/>
                </a:cubicBezTo>
                <a:cubicBezTo>
                  <a:pt x="394706" y="550795"/>
                  <a:pt x="406856" y="538646"/>
                  <a:pt x="421842" y="538646"/>
                </a:cubicBezTo>
                <a:close/>
                <a:moveTo>
                  <a:pt x="323166" y="538646"/>
                </a:moveTo>
                <a:cubicBezTo>
                  <a:pt x="338152" y="538646"/>
                  <a:pt x="350301" y="550795"/>
                  <a:pt x="350301" y="565782"/>
                </a:cubicBezTo>
                <a:cubicBezTo>
                  <a:pt x="350301" y="580769"/>
                  <a:pt x="338152" y="592918"/>
                  <a:pt x="323166" y="592918"/>
                </a:cubicBezTo>
                <a:cubicBezTo>
                  <a:pt x="308179" y="592918"/>
                  <a:pt x="296030" y="580769"/>
                  <a:pt x="296030" y="565782"/>
                </a:cubicBezTo>
                <a:cubicBezTo>
                  <a:pt x="296030" y="550795"/>
                  <a:pt x="308179" y="538646"/>
                  <a:pt x="323166" y="538646"/>
                </a:cubicBezTo>
                <a:close/>
                <a:moveTo>
                  <a:pt x="224489" y="538646"/>
                </a:moveTo>
                <a:cubicBezTo>
                  <a:pt x="239475" y="538646"/>
                  <a:pt x="251625" y="550795"/>
                  <a:pt x="251625" y="565782"/>
                </a:cubicBezTo>
                <a:cubicBezTo>
                  <a:pt x="251625" y="580769"/>
                  <a:pt x="239475" y="592918"/>
                  <a:pt x="224489" y="592918"/>
                </a:cubicBezTo>
                <a:cubicBezTo>
                  <a:pt x="209502" y="592918"/>
                  <a:pt x="197353" y="580769"/>
                  <a:pt x="197353" y="565782"/>
                </a:cubicBezTo>
                <a:cubicBezTo>
                  <a:pt x="197353" y="550795"/>
                  <a:pt x="209502" y="538646"/>
                  <a:pt x="224489" y="538646"/>
                </a:cubicBezTo>
                <a:close/>
                <a:moveTo>
                  <a:pt x="125812" y="538646"/>
                </a:moveTo>
                <a:cubicBezTo>
                  <a:pt x="140799" y="538646"/>
                  <a:pt x="152948" y="550795"/>
                  <a:pt x="152948" y="565782"/>
                </a:cubicBezTo>
                <a:cubicBezTo>
                  <a:pt x="152948" y="580769"/>
                  <a:pt x="140799" y="592918"/>
                  <a:pt x="125812" y="592918"/>
                </a:cubicBezTo>
                <a:cubicBezTo>
                  <a:pt x="110826" y="592918"/>
                  <a:pt x="98677" y="580769"/>
                  <a:pt x="98677" y="565782"/>
                </a:cubicBezTo>
                <a:cubicBezTo>
                  <a:pt x="98677" y="550795"/>
                  <a:pt x="110826" y="538646"/>
                  <a:pt x="125812" y="538646"/>
                </a:cubicBezTo>
                <a:close/>
                <a:moveTo>
                  <a:pt x="27136" y="538646"/>
                </a:moveTo>
                <a:cubicBezTo>
                  <a:pt x="42122" y="538646"/>
                  <a:pt x="54272" y="550795"/>
                  <a:pt x="54272" y="565782"/>
                </a:cubicBezTo>
                <a:cubicBezTo>
                  <a:pt x="54272" y="580769"/>
                  <a:pt x="42122" y="592918"/>
                  <a:pt x="27136" y="592918"/>
                </a:cubicBezTo>
                <a:cubicBezTo>
                  <a:pt x="12149" y="592918"/>
                  <a:pt x="0" y="580769"/>
                  <a:pt x="0" y="565782"/>
                </a:cubicBezTo>
                <a:cubicBezTo>
                  <a:pt x="0" y="550795"/>
                  <a:pt x="12149" y="538646"/>
                  <a:pt x="27136" y="538646"/>
                </a:cubicBezTo>
                <a:close/>
                <a:moveTo>
                  <a:pt x="619195" y="448872"/>
                </a:moveTo>
                <a:cubicBezTo>
                  <a:pt x="634182" y="448872"/>
                  <a:pt x="646331" y="461021"/>
                  <a:pt x="646331" y="476008"/>
                </a:cubicBezTo>
                <a:cubicBezTo>
                  <a:pt x="646331" y="490994"/>
                  <a:pt x="634182" y="503144"/>
                  <a:pt x="619195" y="503144"/>
                </a:cubicBezTo>
                <a:cubicBezTo>
                  <a:pt x="604209" y="503144"/>
                  <a:pt x="592059" y="490994"/>
                  <a:pt x="592059" y="476008"/>
                </a:cubicBezTo>
                <a:cubicBezTo>
                  <a:pt x="592059" y="461021"/>
                  <a:pt x="604209" y="448872"/>
                  <a:pt x="619195" y="448872"/>
                </a:cubicBezTo>
                <a:close/>
                <a:moveTo>
                  <a:pt x="520519" y="448872"/>
                </a:moveTo>
                <a:cubicBezTo>
                  <a:pt x="535505" y="448872"/>
                  <a:pt x="547654" y="461021"/>
                  <a:pt x="547654" y="476008"/>
                </a:cubicBezTo>
                <a:cubicBezTo>
                  <a:pt x="547654" y="490994"/>
                  <a:pt x="535505" y="503144"/>
                  <a:pt x="520519" y="503144"/>
                </a:cubicBezTo>
                <a:cubicBezTo>
                  <a:pt x="505532" y="503144"/>
                  <a:pt x="493383" y="490994"/>
                  <a:pt x="493383" y="476008"/>
                </a:cubicBezTo>
                <a:cubicBezTo>
                  <a:pt x="493383" y="461021"/>
                  <a:pt x="505532" y="448872"/>
                  <a:pt x="520519" y="448872"/>
                </a:cubicBezTo>
                <a:close/>
                <a:moveTo>
                  <a:pt x="421842" y="448872"/>
                </a:moveTo>
                <a:cubicBezTo>
                  <a:pt x="436829" y="448872"/>
                  <a:pt x="448978" y="461021"/>
                  <a:pt x="448978" y="476008"/>
                </a:cubicBezTo>
                <a:cubicBezTo>
                  <a:pt x="448978" y="490994"/>
                  <a:pt x="436829" y="503144"/>
                  <a:pt x="421842" y="503144"/>
                </a:cubicBezTo>
                <a:cubicBezTo>
                  <a:pt x="406856" y="503144"/>
                  <a:pt x="394706" y="490994"/>
                  <a:pt x="394706" y="476008"/>
                </a:cubicBezTo>
                <a:cubicBezTo>
                  <a:pt x="394706" y="461021"/>
                  <a:pt x="406856" y="448872"/>
                  <a:pt x="421842" y="448872"/>
                </a:cubicBezTo>
                <a:close/>
                <a:moveTo>
                  <a:pt x="323166" y="448872"/>
                </a:moveTo>
                <a:cubicBezTo>
                  <a:pt x="338152" y="448872"/>
                  <a:pt x="350301" y="461021"/>
                  <a:pt x="350301" y="476008"/>
                </a:cubicBezTo>
                <a:cubicBezTo>
                  <a:pt x="350301" y="490994"/>
                  <a:pt x="338152" y="503144"/>
                  <a:pt x="323166" y="503144"/>
                </a:cubicBezTo>
                <a:cubicBezTo>
                  <a:pt x="308179" y="503144"/>
                  <a:pt x="296030" y="490994"/>
                  <a:pt x="296030" y="476008"/>
                </a:cubicBezTo>
                <a:cubicBezTo>
                  <a:pt x="296030" y="461021"/>
                  <a:pt x="308179" y="448872"/>
                  <a:pt x="323166" y="448872"/>
                </a:cubicBezTo>
                <a:close/>
                <a:moveTo>
                  <a:pt x="224489" y="448872"/>
                </a:moveTo>
                <a:cubicBezTo>
                  <a:pt x="239475" y="448872"/>
                  <a:pt x="251625" y="461021"/>
                  <a:pt x="251625" y="476008"/>
                </a:cubicBezTo>
                <a:cubicBezTo>
                  <a:pt x="251625" y="490994"/>
                  <a:pt x="239475" y="503144"/>
                  <a:pt x="224489" y="503144"/>
                </a:cubicBezTo>
                <a:cubicBezTo>
                  <a:pt x="209502" y="503144"/>
                  <a:pt x="197353" y="490994"/>
                  <a:pt x="197353" y="476008"/>
                </a:cubicBezTo>
                <a:cubicBezTo>
                  <a:pt x="197353" y="461021"/>
                  <a:pt x="209502" y="448872"/>
                  <a:pt x="224489" y="448872"/>
                </a:cubicBezTo>
                <a:close/>
                <a:moveTo>
                  <a:pt x="125812" y="448872"/>
                </a:moveTo>
                <a:cubicBezTo>
                  <a:pt x="140799" y="448872"/>
                  <a:pt x="152948" y="461021"/>
                  <a:pt x="152948" y="476008"/>
                </a:cubicBezTo>
                <a:cubicBezTo>
                  <a:pt x="152948" y="490994"/>
                  <a:pt x="140799" y="503144"/>
                  <a:pt x="125812" y="503144"/>
                </a:cubicBezTo>
                <a:cubicBezTo>
                  <a:pt x="110826" y="503144"/>
                  <a:pt x="98677" y="490994"/>
                  <a:pt x="98677" y="476008"/>
                </a:cubicBezTo>
                <a:cubicBezTo>
                  <a:pt x="98677" y="461021"/>
                  <a:pt x="110826" y="448872"/>
                  <a:pt x="125812" y="448872"/>
                </a:cubicBezTo>
                <a:close/>
                <a:moveTo>
                  <a:pt x="27136" y="448872"/>
                </a:moveTo>
                <a:cubicBezTo>
                  <a:pt x="42122" y="448872"/>
                  <a:pt x="54272" y="461021"/>
                  <a:pt x="54272" y="476008"/>
                </a:cubicBezTo>
                <a:cubicBezTo>
                  <a:pt x="54272" y="490994"/>
                  <a:pt x="42122" y="503144"/>
                  <a:pt x="27136" y="503144"/>
                </a:cubicBezTo>
                <a:cubicBezTo>
                  <a:pt x="12149" y="503144"/>
                  <a:pt x="0" y="490994"/>
                  <a:pt x="0" y="476008"/>
                </a:cubicBezTo>
                <a:cubicBezTo>
                  <a:pt x="0" y="461021"/>
                  <a:pt x="12149" y="448872"/>
                  <a:pt x="27136" y="448872"/>
                </a:cubicBezTo>
                <a:close/>
                <a:moveTo>
                  <a:pt x="619195" y="359097"/>
                </a:moveTo>
                <a:cubicBezTo>
                  <a:pt x="634182" y="359097"/>
                  <a:pt x="646331" y="371247"/>
                  <a:pt x="646331" y="386233"/>
                </a:cubicBezTo>
                <a:cubicBezTo>
                  <a:pt x="646331" y="401220"/>
                  <a:pt x="634182" y="413369"/>
                  <a:pt x="619195" y="413369"/>
                </a:cubicBezTo>
                <a:cubicBezTo>
                  <a:pt x="604209" y="413369"/>
                  <a:pt x="592059" y="401220"/>
                  <a:pt x="592059" y="386233"/>
                </a:cubicBezTo>
                <a:cubicBezTo>
                  <a:pt x="592059" y="371247"/>
                  <a:pt x="604209" y="359097"/>
                  <a:pt x="619195" y="359097"/>
                </a:cubicBezTo>
                <a:close/>
                <a:moveTo>
                  <a:pt x="520519" y="359097"/>
                </a:moveTo>
                <a:cubicBezTo>
                  <a:pt x="535505" y="359097"/>
                  <a:pt x="547654" y="371247"/>
                  <a:pt x="547654" y="386233"/>
                </a:cubicBezTo>
                <a:cubicBezTo>
                  <a:pt x="547654" y="401220"/>
                  <a:pt x="535505" y="413369"/>
                  <a:pt x="520519" y="413369"/>
                </a:cubicBezTo>
                <a:cubicBezTo>
                  <a:pt x="505532" y="413369"/>
                  <a:pt x="493383" y="401220"/>
                  <a:pt x="493383" y="386233"/>
                </a:cubicBezTo>
                <a:cubicBezTo>
                  <a:pt x="493383" y="371247"/>
                  <a:pt x="505532" y="359097"/>
                  <a:pt x="520519" y="359097"/>
                </a:cubicBezTo>
                <a:close/>
                <a:moveTo>
                  <a:pt x="421842" y="359097"/>
                </a:moveTo>
                <a:cubicBezTo>
                  <a:pt x="436829" y="359097"/>
                  <a:pt x="448978" y="371247"/>
                  <a:pt x="448978" y="386233"/>
                </a:cubicBezTo>
                <a:cubicBezTo>
                  <a:pt x="448978" y="401220"/>
                  <a:pt x="436829" y="413369"/>
                  <a:pt x="421842" y="413369"/>
                </a:cubicBezTo>
                <a:cubicBezTo>
                  <a:pt x="406856" y="413369"/>
                  <a:pt x="394706" y="401220"/>
                  <a:pt x="394706" y="386233"/>
                </a:cubicBezTo>
                <a:cubicBezTo>
                  <a:pt x="394706" y="371247"/>
                  <a:pt x="406856" y="359097"/>
                  <a:pt x="421842" y="359097"/>
                </a:cubicBezTo>
                <a:close/>
                <a:moveTo>
                  <a:pt x="323166" y="359097"/>
                </a:moveTo>
                <a:cubicBezTo>
                  <a:pt x="338152" y="359097"/>
                  <a:pt x="350301" y="371247"/>
                  <a:pt x="350301" y="386233"/>
                </a:cubicBezTo>
                <a:cubicBezTo>
                  <a:pt x="350301" y="401220"/>
                  <a:pt x="338152" y="413369"/>
                  <a:pt x="323166" y="413369"/>
                </a:cubicBezTo>
                <a:cubicBezTo>
                  <a:pt x="308179" y="413369"/>
                  <a:pt x="296030" y="401220"/>
                  <a:pt x="296030" y="386233"/>
                </a:cubicBezTo>
                <a:cubicBezTo>
                  <a:pt x="296030" y="371247"/>
                  <a:pt x="308179" y="359097"/>
                  <a:pt x="323166" y="359097"/>
                </a:cubicBezTo>
                <a:close/>
                <a:moveTo>
                  <a:pt x="224489" y="359097"/>
                </a:moveTo>
                <a:cubicBezTo>
                  <a:pt x="239475" y="359097"/>
                  <a:pt x="251625" y="371247"/>
                  <a:pt x="251625" y="386233"/>
                </a:cubicBezTo>
                <a:cubicBezTo>
                  <a:pt x="251625" y="401220"/>
                  <a:pt x="239475" y="413369"/>
                  <a:pt x="224489" y="413369"/>
                </a:cubicBezTo>
                <a:cubicBezTo>
                  <a:pt x="209502" y="413369"/>
                  <a:pt x="197353" y="401220"/>
                  <a:pt x="197353" y="386233"/>
                </a:cubicBezTo>
                <a:cubicBezTo>
                  <a:pt x="197353" y="371247"/>
                  <a:pt x="209502" y="359097"/>
                  <a:pt x="224489" y="359097"/>
                </a:cubicBezTo>
                <a:close/>
                <a:moveTo>
                  <a:pt x="125812" y="359097"/>
                </a:moveTo>
                <a:cubicBezTo>
                  <a:pt x="140799" y="359097"/>
                  <a:pt x="152948" y="371247"/>
                  <a:pt x="152948" y="386233"/>
                </a:cubicBezTo>
                <a:cubicBezTo>
                  <a:pt x="152948" y="401220"/>
                  <a:pt x="140799" y="413369"/>
                  <a:pt x="125812" y="413369"/>
                </a:cubicBezTo>
                <a:cubicBezTo>
                  <a:pt x="110826" y="413369"/>
                  <a:pt x="98677" y="401220"/>
                  <a:pt x="98677" y="386233"/>
                </a:cubicBezTo>
                <a:cubicBezTo>
                  <a:pt x="98677" y="371247"/>
                  <a:pt x="110826" y="359097"/>
                  <a:pt x="125812" y="359097"/>
                </a:cubicBezTo>
                <a:close/>
                <a:moveTo>
                  <a:pt x="27136" y="359097"/>
                </a:moveTo>
                <a:cubicBezTo>
                  <a:pt x="42122" y="359097"/>
                  <a:pt x="54272" y="371247"/>
                  <a:pt x="54272" y="386233"/>
                </a:cubicBezTo>
                <a:cubicBezTo>
                  <a:pt x="54272" y="401220"/>
                  <a:pt x="42122" y="413369"/>
                  <a:pt x="27136" y="413369"/>
                </a:cubicBezTo>
                <a:cubicBezTo>
                  <a:pt x="12149" y="413369"/>
                  <a:pt x="0" y="401220"/>
                  <a:pt x="0" y="386233"/>
                </a:cubicBezTo>
                <a:cubicBezTo>
                  <a:pt x="0" y="371247"/>
                  <a:pt x="12149" y="359097"/>
                  <a:pt x="27136" y="359097"/>
                </a:cubicBezTo>
                <a:close/>
                <a:moveTo>
                  <a:pt x="619195" y="269323"/>
                </a:moveTo>
                <a:cubicBezTo>
                  <a:pt x="634182" y="269323"/>
                  <a:pt x="646331" y="281472"/>
                  <a:pt x="646331" y="296459"/>
                </a:cubicBezTo>
                <a:cubicBezTo>
                  <a:pt x="646331" y="311446"/>
                  <a:pt x="634182" y="323595"/>
                  <a:pt x="619195" y="323595"/>
                </a:cubicBezTo>
                <a:cubicBezTo>
                  <a:pt x="604209" y="323595"/>
                  <a:pt x="592059" y="311446"/>
                  <a:pt x="592059" y="296459"/>
                </a:cubicBezTo>
                <a:cubicBezTo>
                  <a:pt x="592059" y="281472"/>
                  <a:pt x="604209" y="269323"/>
                  <a:pt x="619195" y="269323"/>
                </a:cubicBezTo>
                <a:close/>
                <a:moveTo>
                  <a:pt x="520519" y="269323"/>
                </a:moveTo>
                <a:cubicBezTo>
                  <a:pt x="535505" y="269323"/>
                  <a:pt x="547654" y="281472"/>
                  <a:pt x="547654" y="296459"/>
                </a:cubicBezTo>
                <a:cubicBezTo>
                  <a:pt x="547654" y="311446"/>
                  <a:pt x="535505" y="323595"/>
                  <a:pt x="520519" y="323595"/>
                </a:cubicBezTo>
                <a:cubicBezTo>
                  <a:pt x="505532" y="323595"/>
                  <a:pt x="493383" y="311446"/>
                  <a:pt x="493383" y="296459"/>
                </a:cubicBezTo>
                <a:cubicBezTo>
                  <a:pt x="493383" y="281472"/>
                  <a:pt x="505532" y="269323"/>
                  <a:pt x="520519" y="269323"/>
                </a:cubicBezTo>
                <a:close/>
                <a:moveTo>
                  <a:pt x="421842" y="269323"/>
                </a:moveTo>
                <a:cubicBezTo>
                  <a:pt x="436829" y="269323"/>
                  <a:pt x="448978" y="281472"/>
                  <a:pt x="448978" y="296459"/>
                </a:cubicBezTo>
                <a:cubicBezTo>
                  <a:pt x="448978" y="311446"/>
                  <a:pt x="436829" y="323595"/>
                  <a:pt x="421842" y="323595"/>
                </a:cubicBezTo>
                <a:cubicBezTo>
                  <a:pt x="406856" y="323595"/>
                  <a:pt x="394706" y="311446"/>
                  <a:pt x="394706" y="296459"/>
                </a:cubicBezTo>
                <a:cubicBezTo>
                  <a:pt x="394706" y="281472"/>
                  <a:pt x="406856" y="269323"/>
                  <a:pt x="421842" y="269323"/>
                </a:cubicBezTo>
                <a:close/>
                <a:moveTo>
                  <a:pt x="323166" y="269323"/>
                </a:moveTo>
                <a:cubicBezTo>
                  <a:pt x="338152" y="269323"/>
                  <a:pt x="350301" y="281472"/>
                  <a:pt x="350301" y="296459"/>
                </a:cubicBezTo>
                <a:cubicBezTo>
                  <a:pt x="350301" y="311446"/>
                  <a:pt x="338152" y="323595"/>
                  <a:pt x="323166" y="323595"/>
                </a:cubicBezTo>
                <a:cubicBezTo>
                  <a:pt x="308179" y="323595"/>
                  <a:pt x="296030" y="311446"/>
                  <a:pt x="296030" y="296459"/>
                </a:cubicBezTo>
                <a:cubicBezTo>
                  <a:pt x="296030" y="281472"/>
                  <a:pt x="308179" y="269323"/>
                  <a:pt x="323166" y="269323"/>
                </a:cubicBezTo>
                <a:close/>
                <a:moveTo>
                  <a:pt x="224489" y="269323"/>
                </a:moveTo>
                <a:cubicBezTo>
                  <a:pt x="239475" y="269323"/>
                  <a:pt x="251625" y="281472"/>
                  <a:pt x="251625" y="296459"/>
                </a:cubicBezTo>
                <a:cubicBezTo>
                  <a:pt x="251625" y="311446"/>
                  <a:pt x="239475" y="323595"/>
                  <a:pt x="224489" y="323595"/>
                </a:cubicBezTo>
                <a:cubicBezTo>
                  <a:pt x="209502" y="323595"/>
                  <a:pt x="197353" y="311446"/>
                  <a:pt x="197353" y="296459"/>
                </a:cubicBezTo>
                <a:cubicBezTo>
                  <a:pt x="197353" y="281472"/>
                  <a:pt x="209502" y="269323"/>
                  <a:pt x="224489" y="269323"/>
                </a:cubicBezTo>
                <a:close/>
                <a:moveTo>
                  <a:pt x="125812" y="269323"/>
                </a:moveTo>
                <a:cubicBezTo>
                  <a:pt x="140799" y="269323"/>
                  <a:pt x="152948" y="281472"/>
                  <a:pt x="152948" y="296459"/>
                </a:cubicBezTo>
                <a:cubicBezTo>
                  <a:pt x="152948" y="311446"/>
                  <a:pt x="140799" y="323595"/>
                  <a:pt x="125812" y="323595"/>
                </a:cubicBezTo>
                <a:cubicBezTo>
                  <a:pt x="110826" y="323595"/>
                  <a:pt x="98677" y="311446"/>
                  <a:pt x="98677" y="296459"/>
                </a:cubicBezTo>
                <a:cubicBezTo>
                  <a:pt x="98677" y="281472"/>
                  <a:pt x="110826" y="269323"/>
                  <a:pt x="125812" y="269323"/>
                </a:cubicBezTo>
                <a:close/>
                <a:moveTo>
                  <a:pt x="27136" y="269323"/>
                </a:moveTo>
                <a:cubicBezTo>
                  <a:pt x="42122" y="269323"/>
                  <a:pt x="54272" y="281472"/>
                  <a:pt x="54272" y="296459"/>
                </a:cubicBezTo>
                <a:cubicBezTo>
                  <a:pt x="54272" y="311446"/>
                  <a:pt x="42122" y="323595"/>
                  <a:pt x="27136" y="323595"/>
                </a:cubicBezTo>
                <a:cubicBezTo>
                  <a:pt x="12149" y="323595"/>
                  <a:pt x="0" y="311446"/>
                  <a:pt x="0" y="296459"/>
                </a:cubicBezTo>
                <a:cubicBezTo>
                  <a:pt x="0" y="281472"/>
                  <a:pt x="12149" y="269323"/>
                  <a:pt x="27136" y="269323"/>
                </a:cubicBezTo>
                <a:close/>
                <a:moveTo>
                  <a:pt x="619195" y="179549"/>
                </a:moveTo>
                <a:cubicBezTo>
                  <a:pt x="634182" y="179549"/>
                  <a:pt x="646331" y="191698"/>
                  <a:pt x="646331" y="206685"/>
                </a:cubicBezTo>
                <a:cubicBezTo>
                  <a:pt x="646331" y="221671"/>
                  <a:pt x="634182" y="233821"/>
                  <a:pt x="619195" y="233821"/>
                </a:cubicBezTo>
                <a:cubicBezTo>
                  <a:pt x="604209" y="233821"/>
                  <a:pt x="592059" y="221671"/>
                  <a:pt x="592059" y="206685"/>
                </a:cubicBezTo>
                <a:cubicBezTo>
                  <a:pt x="592059" y="191698"/>
                  <a:pt x="604209" y="179549"/>
                  <a:pt x="619195" y="179549"/>
                </a:cubicBezTo>
                <a:close/>
                <a:moveTo>
                  <a:pt x="520519" y="179549"/>
                </a:moveTo>
                <a:cubicBezTo>
                  <a:pt x="535505" y="179549"/>
                  <a:pt x="547654" y="191698"/>
                  <a:pt x="547654" y="206685"/>
                </a:cubicBezTo>
                <a:cubicBezTo>
                  <a:pt x="547654" y="221671"/>
                  <a:pt x="535505" y="233821"/>
                  <a:pt x="520519" y="233821"/>
                </a:cubicBezTo>
                <a:cubicBezTo>
                  <a:pt x="505532" y="233821"/>
                  <a:pt x="493383" y="221671"/>
                  <a:pt x="493383" y="206685"/>
                </a:cubicBezTo>
                <a:cubicBezTo>
                  <a:pt x="493383" y="191698"/>
                  <a:pt x="505532" y="179549"/>
                  <a:pt x="520519" y="179549"/>
                </a:cubicBezTo>
                <a:close/>
                <a:moveTo>
                  <a:pt x="421842" y="179549"/>
                </a:moveTo>
                <a:cubicBezTo>
                  <a:pt x="436829" y="179549"/>
                  <a:pt x="448978" y="191698"/>
                  <a:pt x="448978" y="206685"/>
                </a:cubicBezTo>
                <a:cubicBezTo>
                  <a:pt x="448978" y="221671"/>
                  <a:pt x="436829" y="233821"/>
                  <a:pt x="421842" y="233821"/>
                </a:cubicBezTo>
                <a:cubicBezTo>
                  <a:pt x="406856" y="233821"/>
                  <a:pt x="394706" y="221671"/>
                  <a:pt x="394706" y="206685"/>
                </a:cubicBezTo>
                <a:cubicBezTo>
                  <a:pt x="394706" y="191698"/>
                  <a:pt x="406856" y="179549"/>
                  <a:pt x="421842" y="179549"/>
                </a:cubicBezTo>
                <a:close/>
                <a:moveTo>
                  <a:pt x="323166" y="179549"/>
                </a:moveTo>
                <a:cubicBezTo>
                  <a:pt x="338152" y="179549"/>
                  <a:pt x="350301" y="191698"/>
                  <a:pt x="350301" y="206685"/>
                </a:cubicBezTo>
                <a:cubicBezTo>
                  <a:pt x="350301" y="221671"/>
                  <a:pt x="338152" y="233821"/>
                  <a:pt x="323166" y="233821"/>
                </a:cubicBezTo>
                <a:cubicBezTo>
                  <a:pt x="308179" y="233821"/>
                  <a:pt x="296030" y="221671"/>
                  <a:pt x="296030" y="206685"/>
                </a:cubicBezTo>
                <a:cubicBezTo>
                  <a:pt x="296030" y="191698"/>
                  <a:pt x="308179" y="179549"/>
                  <a:pt x="323166" y="179549"/>
                </a:cubicBezTo>
                <a:close/>
                <a:moveTo>
                  <a:pt x="224489" y="179549"/>
                </a:moveTo>
                <a:cubicBezTo>
                  <a:pt x="239475" y="179549"/>
                  <a:pt x="251625" y="191698"/>
                  <a:pt x="251625" y="206685"/>
                </a:cubicBezTo>
                <a:cubicBezTo>
                  <a:pt x="251625" y="221671"/>
                  <a:pt x="239475" y="233821"/>
                  <a:pt x="224489" y="233821"/>
                </a:cubicBezTo>
                <a:cubicBezTo>
                  <a:pt x="209502" y="233821"/>
                  <a:pt x="197353" y="221671"/>
                  <a:pt x="197353" y="206685"/>
                </a:cubicBezTo>
                <a:cubicBezTo>
                  <a:pt x="197353" y="191698"/>
                  <a:pt x="209502" y="179549"/>
                  <a:pt x="224489" y="179549"/>
                </a:cubicBezTo>
                <a:close/>
                <a:moveTo>
                  <a:pt x="125812" y="179549"/>
                </a:moveTo>
                <a:cubicBezTo>
                  <a:pt x="140799" y="179549"/>
                  <a:pt x="152948" y="191698"/>
                  <a:pt x="152948" y="206685"/>
                </a:cubicBezTo>
                <a:cubicBezTo>
                  <a:pt x="152948" y="221671"/>
                  <a:pt x="140799" y="233821"/>
                  <a:pt x="125812" y="233821"/>
                </a:cubicBezTo>
                <a:cubicBezTo>
                  <a:pt x="110826" y="233821"/>
                  <a:pt x="98677" y="221671"/>
                  <a:pt x="98677" y="206685"/>
                </a:cubicBezTo>
                <a:cubicBezTo>
                  <a:pt x="98677" y="191698"/>
                  <a:pt x="110826" y="179549"/>
                  <a:pt x="125812" y="179549"/>
                </a:cubicBezTo>
                <a:close/>
                <a:moveTo>
                  <a:pt x="27136" y="179549"/>
                </a:moveTo>
                <a:cubicBezTo>
                  <a:pt x="42122" y="179549"/>
                  <a:pt x="54272" y="191698"/>
                  <a:pt x="54272" y="206685"/>
                </a:cubicBezTo>
                <a:cubicBezTo>
                  <a:pt x="54272" y="221671"/>
                  <a:pt x="42122" y="233821"/>
                  <a:pt x="27136" y="233821"/>
                </a:cubicBezTo>
                <a:cubicBezTo>
                  <a:pt x="12149" y="233821"/>
                  <a:pt x="0" y="221671"/>
                  <a:pt x="0" y="206685"/>
                </a:cubicBezTo>
                <a:cubicBezTo>
                  <a:pt x="0" y="191698"/>
                  <a:pt x="12149" y="179549"/>
                  <a:pt x="27136" y="179549"/>
                </a:cubicBezTo>
                <a:close/>
                <a:moveTo>
                  <a:pt x="619195" y="89774"/>
                </a:moveTo>
                <a:cubicBezTo>
                  <a:pt x="634182" y="89774"/>
                  <a:pt x="646331" y="101924"/>
                  <a:pt x="646331" y="116910"/>
                </a:cubicBezTo>
                <a:cubicBezTo>
                  <a:pt x="646331" y="131897"/>
                  <a:pt x="634182" y="144046"/>
                  <a:pt x="619195" y="144046"/>
                </a:cubicBezTo>
                <a:cubicBezTo>
                  <a:pt x="604209" y="144046"/>
                  <a:pt x="592059" y="131897"/>
                  <a:pt x="592059" y="116910"/>
                </a:cubicBezTo>
                <a:cubicBezTo>
                  <a:pt x="592059" y="101924"/>
                  <a:pt x="604209" y="89774"/>
                  <a:pt x="619195" y="89774"/>
                </a:cubicBezTo>
                <a:close/>
                <a:moveTo>
                  <a:pt x="520519" y="89774"/>
                </a:moveTo>
                <a:cubicBezTo>
                  <a:pt x="535505" y="89774"/>
                  <a:pt x="547654" y="101924"/>
                  <a:pt x="547654" y="116910"/>
                </a:cubicBezTo>
                <a:cubicBezTo>
                  <a:pt x="547654" y="131897"/>
                  <a:pt x="535505" y="144046"/>
                  <a:pt x="520519" y="144046"/>
                </a:cubicBezTo>
                <a:cubicBezTo>
                  <a:pt x="505532" y="144046"/>
                  <a:pt x="493383" y="131897"/>
                  <a:pt x="493383" y="116910"/>
                </a:cubicBezTo>
                <a:cubicBezTo>
                  <a:pt x="493383" y="101924"/>
                  <a:pt x="505532" y="89774"/>
                  <a:pt x="520519" y="89774"/>
                </a:cubicBezTo>
                <a:close/>
                <a:moveTo>
                  <a:pt x="421842" y="89774"/>
                </a:moveTo>
                <a:cubicBezTo>
                  <a:pt x="436829" y="89774"/>
                  <a:pt x="448978" y="101924"/>
                  <a:pt x="448978" y="116910"/>
                </a:cubicBezTo>
                <a:cubicBezTo>
                  <a:pt x="448978" y="131897"/>
                  <a:pt x="436829" y="144046"/>
                  <a:pt x="421842" y="144046"/>
                </a:cubicBezTo>
                <a:cubicBezTo>
                  <a:pt x="406856" y="144046"/>
                  <a:pt x="394706" y="131897"/>
                  <a:pt x="394706" y="116910"/>
                </a:cubicBezTo>
                <a:cubicBezTo>
                  <a:pt x="394706" y="101924"/>
                  <a:pt x="406856" y="89774"/>
                  <a:pt x="421842" y="89774"/>
                </a:cubicBezTo>
                <a:close/>
                <a:moveTo>
                  <a:pt x="323166" y="89774"/>
                </a:moveTo>
                <a:cubicBezTo>
                  <a:pt x="338152" y="89774"/>
                  <a:pt x="350301" y="101924"/>
                  <a:pt x="350301" y="116910"/>
                </a:cubicBezTo>
                <a:cubicBezTo>
                  <a:pt x="350301" y="131897"/>
                  <a:pt x="338152" y="144046"/>
                  <a:pt x="323166" y="144046"/>
                </a:cubicBezTo>
                <a:cubicBezTo>
                  <a:pt x="308179" y="144046"/>
                  <a:pt x="296030" y="131897"/>
                  <a:pt x="296030" y="116910"/>
                </a:cubicBezTo>
                <a:cubicBezTo>
                  <a:pt x="296030" y="101924"/>
                  <a:pt x="308179" y="89774"/>
                  <a:pt x="323166" y="89774"/>
                </a:cubicBezTo>
                <a:close/>
                <a:moveTo>
                  <a:pt x="224489" y="89774"/>
                </a:moveTo>
                <a:cubicBezTo>
                  <a:pt x="239475" y="89774"/>
                  <a:pt x="251625" y="101924"/>
                  <a:pt x="251625" y="116910"/>
                </a:cubicBezTo>
                <a:cubicBezTo>
                  <a:pt x="251625" y="131897"/>
                  <a:pt x="239475" y="144046"/>
                  <a:pt x="224489" y="144046"/>
                </a:cubicBezTo>
                <a:cubicBezTo>
                  <a:pt x="209502" y="144046"/>
                  <a:pt x="197353" y="131897"/>
                  <a:pt x="197353" y="116910"/>
                </a:cubicBezTo>
                <a:cubicBezTo>
                  <a:pt x="197353" y="101924"/>
                  <a:pt x="209502" y="89774"/>
                  <a:pt x="224489" y="89774"/>
                </a:cubicBezTo>
                <a:close/>
                <a:moveTo>
                  <a:pt x="125812" y="89774"/>
                </a:moveTo>
                <a:cubicBezTo>
                  <a:pt x="140799" y="89774"/>
                  <a:pt x="152948" y="101924"/>
                  <a:pt x="152948" y="116910"/>
                </a:cubicBezTo>
                <a:cubicBezTo>
                  <a:pt x="152948" y="131897"/>
                  <a:pt x="140799" y="144046"/>
                  <a:pt x="125812" y="144046"/>
                </a:cubicBezTo>
                <a:cubicBezTo>
                  <a:pt x="110826" y="144046"/>
                  <a:pt x="98677" y="131897"/>
                  <a:pt x="98677" y="116910"/>
                </a:cubicBezTo>
                <a:cubicBezTo>
                  <a:pt x="98677" y="101924"/>
                  <a:pt x="110826" y="89774"/>
                  <a:pt x="125812" y="89774"/>
                </a:cubicBezTo>
                <a:close/>
                <a:moveTo>
                  <a:pt x="27136" y="89774"/>
                </a:moveTo>
                <a:cubicBezTo>
                  <a:pt x="42122" y="89774"/>
                  <a:pt x="54272" y="101924"/>
                  <a:pt x="54272" y="116910"/>
                </a:cubicBezTo>
                <a:cubicBezTo>
                  <a:pt x="54272" y="131897"/>
                  <a:pt x="42122" y="144046"/>
                  <a:pt x="27136" y="144046"/>
                </a:cubicBezTo>
                <a:cubicBezTo>
                  <a:pt x="12149" y="144046"/>
                  <a:pt x="0" y="131897"/>
                  <a:pt x="0" y="116910"/>
                </a:cubicBezTo>
                <a:cubicBezTo>
                  <a:pt x="0" y="101924"/>
                  <a:pt x="12149" y="89774"/>
                  <a:pt x="27136" y="89774"/>
                </a:cubicBezTo>
                <a:close/>
                <a:moveTo>
                  <a:pt x="619195" y="0"/>
                </a:moveTo>
                <a:cubicBezTo>
                  <a:pt x="634182" y="0"/>
                  <a:pt x="646331" y="12149"/>
                  <a:pt x="646331" y="27136"/>
                </a:cubicBezTo>
                <a:cubicBezTo>
                  <a:pt x="646331" y="42123"/>
                  <a:pt x="634182" y="54272"/>
                  <a:pt x="619195" y="54272"/>
                </a:cubicBezTo>
                <a:cubicBezTo>
                  <a:pt x="604209" y="54272"/>
                  <a:pt x="592059" y="42123"/>
                  <a:pt x="592059" y="27136"/>
                </a:cubicBezTo>
                <a:cubicBezTo>
                  <a:pt x="592059" y="12149"/>
                  <a:pt x="604209" y="0"/>
                  <a:pt x="619195" y="0"/>
                </a:cubicBezTo>
                <a:close/>
                <a:moveTo>
                  <a:pt x="520519" y="0"/>
                </a:moveTo>
                <a:cubicBezTo>
                  <a:pt x="535505" y="0"/>
                  <a:pt x="547654" y="12149"/>
                  <a:pt x="547654" y="27136"/>
                </a:cubicBezTo>
                <a:cubicBezTo>
                  <a:pt x="547654" y="42123"/>
                  <a:pt x="535505" y="54272"/>
                  <a:pt x="520519" y="54272"/>
                </a:cubicBezTo>
                <a:cubicBezTo>
                  <a:pt x="505532" y="54272"/>
                  <a:pt x="493383" y="42123"/>
                  <a:pt x="493383" y="27136"/>
                </a:cubicBezTo>
                <a:cubicBezTo>
                  <a:pt x="493383" y="12149"/>
                  <a:pt x="505532" y="0"/>
                  <a:pt x="520519" y="0"/>
                </a:cubicBezTo>
                <a:close/>
                <a:moveTo>
                  <a:pt x="421842" y="0"/>
                </a:moveTo>
                <a:cubicBezTo>
                  <a:pt x="436829" y="0"/>
                  <a:pt x="448978" y="12149"/>
                  <a:pt x="448978" y="27136"/>
                </a:cubicBezTo>
                <a:cubicBezTo>
                  <a:pt x="448978" y="42123"/>
                  <a:pt x="436829" y="54272"/>
                  <a:pt x="421842" y="54272"/>
                </a:cubicBezTo>
                <a:cubicBezTo>
                  <a:pt x="406856" y="54272"/>
                  <a:pt x="394706" y="42123"/>
                  <a:pt x="394706" y="27136"/>
                </a:cubicBezTo>
                <a:cubicBezTo>
                  <a:pt x="394706" y="12149"/>
                  <a:pt x="406856" y="0"/>
                  <a:pt x="421842" y="0"/>
                </a:cubicBezTo>
                <a:close/>
                <a:moveTo>
                  <a:pt x="323166" y="0"/>
                </a:moveTo>
                <a:cubicBezTo>
                  <a:pt x="338152" y="0"/>
                  <a:pt x="350301" y="12149"/>
                  <a:pt x="350301" y="27136"/>
                </a:cubicBezTo>
                <a:cubicBezTo>
                  <a:pt x="350301" y="42123"/>
                  <a:pt x="338152" y="54272"/>
                  <a:pt x="323166" y="54272"/>
                </a:cubicBezTo>
                <a:cubicBezTo>
                  <a:pt x="308179" y="54272"/>
                  <a:pt x="296030" y="42123"/>
                  <a:pt x="296030" y="27136"/>
                </a:cubicBezTo>
                <a:cubicBezTo>
                  <a:pt x="296030" y="12149"/>
                  <a:pt x="308179" y="0"/>
                  <a:pt x="323166" y="0"/>
                </a:cubicBezTo>
                <a:close/>
                <a:moveTo>
                  <a:pt x="224489" y="0"/>
                </a:moveTo>
                <a:cubicBezTo>
                  <a:pt x="239475" y="0"/>
                  <a:pt x="251625" y="12149"/>
                  <a:pt x="251625" y="27136"/>
                </a:cubicBezTo>
                <a:cubicBezTo>
                  <a:pt x="251625" y="42123"/>
                  <a:pt x="239475" y="54272"/>
                  <a:pt x="224489" y="54272"/>
                </a:cubicBezTo>
                <a:cubicBezTo>
                  <a:pt x="209502" y="54272"/>
                  <a:pt x="197353" y="42123"/>
                  <a:pt x="197353" y="27136"/>
                </a:cubicBezTo>
                <a:cubicBezTo>
                  <a:pt x="197353" y="12149"/>
                  <a:pt x="209502" y="0"/>
                  <a:pt x="224489" y="0"/>
                </a:cubicBezTo>
                <a:close/>
                <a:moveTo>
                  <a:pt x="125812" y="0"/>
                </a:moveTo>
                <a:cubicBezTo>
                  <a:pt x="140799" y="0"/>
                  <a:pt x="152948" y="12149"/>
                  <a:pt x="152948" y="27136"/>
                </a:cubicBezTo>
                <a:cubicBezTo>
                  <a:pt x="152948" y="42123"/>
                  <a:pt x="140799" y="54272"/>
                  <a:pt x="125812" y="54272"/>
                </a:cubicBezTo>
                <a:cubicBezTo>
                  <a:pt x="110826" y="54272"/>
                  <a:pt x="98677" y="42123"/>
                  <a:pt x="98677" y="27136"/>
                </a:cubicBezTo>
                <a:cubicBezTo>
                  <a:pt x="98677" y="12149"/>
                  <a:pt x="110826" y="0"/>
                  <a:pt x="125812" y="0"/>
                </a:cubicBezTo>
                <a:close/>
                <a:moveTo>
                  <a:pt x="27136" y="0"/>
                </a:moveTo>
                <a:cubicBezTo>
                  <a:pt x="42122" y="0"/>
                  <a:pt x="54272" y="12149"/>
                  <a:pt x="54272" y="27136"/>
                </a:cubicBezTo>
                <a:cubicBezTo>
                  <a:pt x="54272" y="42123"/>
                  <a:pt x="42122" y="54272"/>
                  <a:pt x="27136" y="54272"/>
                </a:cubicBezTo>
                <a:cubicBezTo>
                  <a:pt x="12149" y="54272"/>
                  <a:pt x="0" y="42123"/>
                  <a:pt x="0" y="27136"/>
                </a:cubicBezTo>
                <a:cubicBezTo>
                  <a:pt x="0" y="12149"/>
                  <a:pt x="12149" y="0"/>
                  <a:pt x="27136" y="0"/>
                </a:cubicBezTo>
                <a:close/>
              </a:path>
            </a:pathLst>
          </a:custGeom>
          <a:gradFill>
            <a:gsLst>
              <a:gs pos="0">
                <a:srgbClr val="2E3AFF">
                  <a:alpha val="20000"/>
                </a:srgbClr>
              </a:gs>
              <a:gs pos="100000">
                <a:srgbClr val="008CFB">
                  <a:alpha val="5000"/>
                </a:srgbClr>
              </a:gs>
            </a:gsLst>
            <a:lin ang="2700000" scaled="1"/>
          </a:gradFill>
          <a:ln>
            <a:noFill/>
          </a:ln>
        </p:spPr>
        <p:txBody>
          <a:bodyPr wrap="square" anchor="ctr"/>
          <a:lstStyle>
            <a:lvl1pPr marL="0" lvl="0" algn="l" defTabSz="914400">
              <a:defRPr sz="1800" kern="1200">
                <a:solidFill>
                  <a:schemeClr val="tx1"/>
                </a:solidFill>
                <a:latin typeface="等线"/>
                <a:ea typeface="等线"/>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a:lstStyle>
          <a:p>
            <a:pPr algn="ctr"/>
            <a:endParaRPr lang="zh-CN" altLang="en-US">
              <a:solidFill>
                <a:schemeClr val="lt1"/>
              </a:solidFill>
            </a:endParaRPr>
          </a:p>
        </p:txBody>
      </p:sp>
      <p:sp>
        <p:nvSpPr>
          <p:cNvPr id="24" name="文本框 34"/>
          <p:cNvSpPr txBox="1"/>
          <p:nvPr/>
        </p:nvSpPr>
        <p:spPr>
          <a:xfrm>
            <a:off x="576707" y="1752390"/>
            <a:ext cx="9798883" cy="1508105"/>
          </a:xfrm>
          <a:prstGeom prst="rect">
            <a:avLst/>
          </a:prstGeom>
          <a:noFill/>
        </p:spPr>
        <p:txBody>
          <a:bodyPr wrap="square">
            <a:spAutoFit/>
          </a:bodyPr>
          <a:lstStyle>
            <a:lvl1pPr marL="0" lvl="0" algn="l" defTabSz="914400">
              <a:defRPr sz="1800" kern="1200">
                <a:solidFill>
                  <a:schemeClr val="tx1"/>
                </a:solidFill>
                <a:latin typeface="等线"/>
                <a:ea typeface="等线"/>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a:lstStyle>
          <a:p>
            <a:pPr lvl="0"/>
            <a:r>
              <a:rPr lang="en-US" altLang="en-US" sz="1800" b="0" i="0" strike="noStrike" spc="0" dirty="0">
                <a:solidFill>
                  <a:srgbClr val="374151"/>
                </a:solidFill>
                <a:highlight>
                  <a:srgbClr val="FFFFFF"/>
                </a:highlight>
                <a:latin typeface="Söhne"/>
                <a:ea typeface="Söhne"/>
              </a:rPr>
              <a:t>         </a:t>
            </a:r>
            <a:r>
              <a:rPr lang="zh-CN" altLang="en-US" dirty="0">
                <a:solidFill>
                  <a:srgbClr val="374151"/>
                </a:solidFill>
                <a:highlight>
                  <a:srgbClr val="FFFFFF"/>
                </a:highlight>
                <a:latin typeface="微软雅黑"/>
                <a:ea typeface="微软雅黑"/>
              </a:rPr>
              <a:t>数据安全</a:t>
            </a:r>
            <a:r>
              <a:rPr lang="zh-CN" altLang="zh-CN" sz="1800" b="0" i="0" strike="noStrike" spc="0" dirty="0">
                <a:solidFill>
                  <a:srgbClr val="374151"/>
                </a:solidFill>
                <a:highlight>
                  <a:srgbClr val="FFFFFF"/>
                </a:highlight>
                <a:latin typeface="微软雅黑"/>
                <a:ea typeface="微软雅黑"/>
              </a:rPr>
              <a:t>场景下的</a:t>
            </a:r>
            <a:r>
              <a:rPr lang="zh-CN" altLang="en-US" dirty="0">
                <a:solidFill>
                  <a:srgbClr val="374151"/>
                </a:solidFill>
                <a:highlight>
                  <a:srgbClr val="FFFFFF"/>
                </a:highlight>
                <a:latin typeface="微软雅黑"/>
                <a:ea typeface="微软雅黑"/>
              </a:rPr>
              <a:t>声纹</a:t>
            </a:r>
            <a:r>
              <a:rPr lang="zh-CN" altLang="zh-CN" sz="1800" b="0" i="0" strike="noStrike" spc="0" dirty="0">
                <a:solidFill>
                  <a:srgbClr val="374151"/>
                </a:solidFill>
                <a:highlight>
                  <a:srgbClr val="FFFFFF"/>
                </a:highlight>
                <a:latin typeface="微软雅黑"/>
                <a:ea typeface="微软雅黑"/>
              </a:rPr>
              <a:t>识别是一项重要的技术，主要通过分析用户的声纹特征，来确定说话人的身份，</a:t>
            </a:r>
            <a:r>
              <a:rPr lang="zh-CN" altLang="en-US" dirty="0">
                <a:solidFill>
                  <a:srgbClr val="374151"/>
                </a:solidFill>
                <a:highlight>
                  <a:srgbClr val="FFFFFF"/>
                </a:highlight>
                <a:latin typeface="微软雅黑"/>
                <a:ea typeface="微软雅黑"/>
              </a:rPr>
              <a:t>以保证系统的内容安全和数据安全</a:t>
            </a:r>
            <a:r>
              <a:rPr lang="zh-CN" altLang="zh-CN" sz="1800" b="0" i="0" strike="noStrike" spc="0" dirty="0">
                <a:solidFill>
                  <a:srgbClr val="374151"/>
                </a:solidFill>
                <a:highlight>
                  <a:srgbClr val="FFFFFF"/>
                </a:highlight>
                <a:latin typeface="微软雅黑"/>
                <a:ea typeface="微软雅黑"/>
              </a:rPr>
              <a:t>。本</a:t>
            </a:r>
            <a:r>
              <a:rPr lang="zh-CN" altLang="en-US" dirty="0">
                <a:solidFill>
                  <a:srgbClr val="374151"/>
                </a:solidFill>
                <a:highlight>
                  <a:srgbClr val="FFFFFF"/>
                </a:highlight>
                <a:latin typeface="微软雅黑"/>
                <a:ea typeface="微软雅黑"/>
              </a:rPr>
              <a:t>作品</a:t>
            </a:r>
            <a:r>
              <a:rPr lang="zh-CN" altLang="zh-CN" sz="1800" b="0" i="0" strike="noStrike" spc="0" dirty="0">
                <a:solidFill>
                  <a:srgbClr val="374151"/>
                </a:solidFill>
                <a:highlight>
                  <a:srgbClr val="FFFFFF"/>
                </a:highlight>
                <a:latin typeface="微软雅黑"/>
                <a:ea typeface="微软雅黑"/>
              </a:rPr>
              <a:t>基于</a:t>
            </a:r>
            <a:r>
              <a:rPr lang="en-US" altLang="en-US" sz="1800" b="0" i="0" strike="noStrike" spc="0" dirty="0">
                <a:solidFill>
                  <a:srgbClr val="374151"/>
                </a:solidFill>
                <a:highlight>
                  <a:srgbClr val="FFFFFF"/>
                </a:highlight>
                <a:latin typeface="微软雅黑"/>
                <a:ea typeface="微软雅黑"/>
              </a:rPr>
              <a:t> </a:t>
            </a:r>
            <a:r>
              <a:rPr lang="en-US" altLang="en-US" sz="2000" b="0" i="0" strike="noStrike" spc="0" dirty="0" err="1">
                <a:solidFill>
                  <a:srgbClr val="374151"/>
                </a:solidFill>
                <a:highlight>
                  <a:srgbClr val="FFFFFF"/>
                </a:highlight>
                <a:latin typeface="微软雅黑"/>
                <a:ea typeface="微软雅黑"/>
              </a:rPr>
              <a:t>ECAPA</a:t>
            </a:r>
            <a:r>
              <a:rPr lang="en-US" altLang="en-US" sz="2000" b="0" i="0" strike="noStrike" spc="0" dirty="0">
                <a:solidFill>
                  <a:srgbClr val="374151"/>
                </a:solidFill>
                <a:highlight>
                  <a:srgbClr val="FFFFFF"/>
                </a:highlight>
                <a:latin typeface="微软雅黑"/>
                <a:ea typeface="微软雅黑"/>
              </a:rPr>
              <a:t> -</a:t>
            </a:r>
            <a:r>
              <a:rPr lang="en-US" altLang="en-US" sz="2000" b="0" i="0" strike="noStrike" spc="0" dirty="0" err="1">
                <a:solidFill>
                  <a:srgbClr val="374151"/>
                </a:solidFill>
                <a:highlight>
                  <a:srgbClr val="FFFFFF"/>
                </a:highlight>
                <a:latin typeface="微软雅黑"/>
                <a:ea typeface="微软雅黑"/>
              </a:rPr>
              <a:t>TDNN</a:t>
            </a:r>
            <a:r>
              <a:rPr lang="en-US" altLang="en-US" sz="2000" b="0" i="0" strike="noStrike" spc="0" dirty="0">
                <a:solidFill>
                  <a:srgbClr val="374151"/>
                </a:solidFill>
                <a:highlight>
                  <a:srgbClr val="FFFFFF"/>
                </a:highlight>
                <a:latin typeface="微软雅黑"/>
                <a:ea typeface="微软雅黑"/>
              </a:rPr>
              <a:t> </a:t>
            </a:r>
            <a:r>
              <a:rPr lang="zh-CN" altLang="zh-CN" sz="1800" b="0" i="0" strike="noStrike" spc="0" dirty="0">
                <a:solidFill>
                  <a:srgbClr val="374151"/>
                </a:solidFill>
                <a:highlight>
                  <a:srgbClr val="FFFFFF"/>
                </a:highlight>
                <a:latin typeface="微软雅黑"/>
                <a:ea typeface="微软雅黑"/>
              </a:rPr>
              <a:t>模型，针对</a:t>
            </a:r>
            <a:r>
              <a:rPr lang="zh-CN" altLang="en-US" dirty="0">
                <a:solidFill>
                  <a:srgbClr val="374151"/>
                </a:solidFill>
                <a:highlight>
                  <a:srgbClr val="FFFFFF"/>
                </a:highlight>
                <a:latin typeface="微软雅黑"/>
                <a:ea typeface="微软雅黑"/>
              </a:rPr>
              <a:t>各种数据安全</a:t>
            </a:r>
            <a:r>
              <a:rPr lang="zh-CN" altLang="zh-CN" sz="1800" b="0" i="0" strike="noStrike" spc="0" dirty="0">
                <a:solidFill>
                  <a:srgbClr val="374151"/>
                </a:solidFill>
                <a:highlight>
                  <a:srgbClr val="FFFFFF"/>
                </a:highlight>
                <a:latin typeface="微软雅黑"/>
                <a:ea typeface="微软雅黑"/>
              </a:rPr>
              <a:t>场景下的</a:t>
            </a:r>
            <a:r>
              <a:rPr lang="zh-CN" altLang="en-US" dirty="0">
                <a:solidFill>
                  <a:srgbClr val="374151"/>
                </a:solidFill>
                <a:highlight>
                  <a:srgbClr val="FFFFFF"/>
                </a:highlight>
                <a:latin typeface="微软雅黑"/>
                <a:ea typeface="微软雅黑"/>
              </a:rPr>
              <a:t>声纹</a:t>
            </a:r>
            <a:r>
              <a:rPr lang="zh-CN" altLang="zh-CN" sz="1800" b="0" i="0" strike="noStrike" spc="0" dirty="0">
                <a:solidFill>
                  <a:srgbClr val="374151"/>
                </a:solidFill>
                <a:highlight>
                  <a:srgbClr val="FFFFFF"/>
                </a:highlight>
                <a:latin typeface="微软雅黑"/>
                <a:ea typeface="微软雅黑"/>
              </a:rPr>
              <a:t>识别问题进行研究和实现。该模型具有高精度和较低的计算成本，可以在较短的时间内完成说话人识别任务。具体实现过程包括数据采集、数据预处理、特征提取、模型训练、模型测试和部署。</a:t>
            </a:r>
          </a:p>
        </p:txBody>
      </p:sp>
      <p:grpSp>
        <p:nvGrpSpPr>
          <p:cNvPr id="26" name="组合 16"/>
          <p:cNvGrpSpPr/>
          <p:nvPr/>
        </p:nvGrpSpPr>
        <p:grpSpPr>
          <a:xfrm>
            <a:off x="64819" y="2003422"/>
            <a:ext cx="421640" cy="3222811"/>
            <a:chOff x="281769" y="1667436"/>
            <a:chExt cx="421640" cy="3222811"/>
          </a:xfrm>
        </p:grpSpPr>
        <p:sp>
          <p:nvSpPr>
            <p:cNvPr id="27" name="文本框 17"/>
            <p:cNvSpPr txBox="1"/>
            <p:nvPr/>
          </p:nvSpPr>
          <p:spPr>
            <a:xfrm>
              <a:off x="281769" y="1667436"/>
              <a:ext cx="421640" cy="2348752"/>
            </a:xfrm>
            <a:prstGeom prst="rect">
              <a:avLst/>
            </a:prstGeom>
            <a:noFill/>
          </p:spPr>
          <p:txBody>
            <a:bodyPr vert="eaVert" wrap="square">
              <a:spAutoFit/>
            </a:bodyPr>
            <a:lstStyle/>
            <a:p>
              <a:pPr lvl="0" algn="dist"/>
              <a:r>
                <a:rPr lang="en-US" altLang="en-US" sz="1600" i="1">
                  <a:solidFill>
                    <a:srgbClr val="316AEF"/>
                  </a:solidFill>
                  <a:latin typeface="等线 Light"/>
                  <a:ea typeface="等线 Light"/>
                </a:rPr>
                <a:t>FUWUWAIBAODASAI</a:t>
              </a:r>
            </a:p>
          </p:txBody>
        </p:sp>
        <p:cxnSp>
          <p:nvCxnSpPr>
            <p:cNvPr id="28" name="直接连接符 18"/>
            <p:cNvCxnSpPr/>
            <p:nvPr/>
          </p:nvCxnSpPr>
          <p:spPr>
            <a:xfrm>
              <a:off x="482600" y="4229847"/>
              <a:ext cx="0" cy="660400"/>
            </a:xfrm>
            <a:prstGeom prst="line">
              <a:avLst/>
            </a:prstGeom>
            <a:ln w="12700">
              <a:solidFill>
                <a:srgbClr val="316AEF"/>
              </a:solidFill>
              <a:prstDash val="solid"/>
              <a:miter/>
            </a:ln>
          </p:spPr>
        </p:cxnSp>
      </p:grpSp>
      <p:sp>
        <p:nvSpPr>
          <p:cNvPr id="13" name="矩形 12">
            <a:extLst>
              <a:ext uri="{FF2B5EF4-FFF2-40B4-BE49-F238E27FC236}">
                <a16:creationId xmlns:a16="http://schemas.microsoft.com/office/drawing/2014/main" id="{826BE6DA-14DC-1F72-786D-87B008F16B0D}"/>
              </a:ext>
            </a:extLst>
          </p:cNvPr>
          <p:cNvSpPr/>
          <p:nvPr/>
        </p:nvSpPr>
        <p:spPr>
          <a:xfrm flipH="1">
            <a:off x="3708507" y="-16572"/>
            <a:ext cx="2116703" cy="822404"/>
          </a:xfrm>
          <a:prstGeom prst="rect">
            <a:avLst/>
          </a:prstGeom>
          <a:solidFill>
            <a:srgbClr val="F2F2F2"/>
          </a:solidFill>
          <a:ln>
            <a:noFill/>
          </a:ln>
          <a:effectLst>
            <a:outerShdw blurRad="228600" dist="50800" dir="5400000" algn="t" rotWithShape="0">
              <a:srgbClr val="000000">
                <a:alpha val="29000"/>
              </a:srgbClr>
            </a:outerShdw>
          </a:effectLst>
        </p:spPr>
        <p:txBody>
          <a:bodyPr vert="horz" anchor="ctr"/>
          <a:lstStyle/>
          <a:p>
            <a:pPr marL="0" lvl="0" indent="0" algn="ctr" defTabSz="914400">
              <a:lnSpc>
                <a:spcPct val="100000"/>
              </a:lnSpc>
              <a:buNone/>
            </a:pPr>
            <a:r>
              <a:rPr lang="zh-CN" altLang="zh-CN" sz="2000" b="1" i="0" strike="noStrike" spc="0">
                <a:solidFill>
                  <a:srgbClr val="808080"/>
                </a:solidFill>
                <a:latin typeface="微软雅黑"/>
                <a:ea typeface="微软雅黑"/>
              </a:rPr>
              <a:t>项目背景</a:t>
            </a:r>
          </a:p>
        </p:txBody>
      </p:sp>
      <p:sp>
        <p:nvSpPr>
          <p:cNvPr id="15" name="矩形 4">
            <a:extLst>
              <a:ext uri="{FF2B5EF4-FFF2-40B4-BE49-F238E27FC236}">
                <a16:creationId xmlns:a16="http://schemas.microsoft.com/office/drawing/2014/main" id="{F9B8FAAB-E881-1508-2C96-C2B7549D6C22}"/>
              </a:ext>
            </a:extLst>
          </p:cNvPr>
          <p:cNvSpPr/>
          <p:nvPr/>
        </p:nvSpPr>
        <p:spPr>
          <a:xfrm>
            <a:off x="5825212" y="-9654"/>
            <a:ext cx="2116703" cy="822404"/>
          </a:xfrm>
          <a:prstGeom prst="rect">
            <a:avLst/>
          </a:prstGeom>
          <a:solidFill>
            <a:srgbClr val="F2F2F2"/>
          </a:solidFill>
          <a:ln>
            <a:noFill/>
          </a:ln>
          <a:effectLst>
            <a:outerShdw blurRad="228600" dist="50800" dir="5400000" algn="t" rotWithShape="0">
              <a:prstClr val="black">
                <a:alpha val="29000"/>
              </a:prstClr>
            </a:outerShdw>
          </a:effectLst>
        </p:spPr>
        <p:txBody>
          <a:bodyPr anchor="ctr"/>
          <a:lstStyle/>
          <a:p>
            <a:pPr algn="ctr"/>
            <a:r>
              <a:rPr lang="zh-CN" altLang="en-US" sz="2000" b="1">
                <a:solidFill>
                  <a:schemeClr val="bg1">
                    <a:lumMod val="50000"/>
                  </a:schemeClr>
                </a:solidFill>
                <a:latin typeface="微软雅黑"/>
                <a:ea typeface="微软雅黑"/>
              </a:rPr>
              <a:t>项目方案</a:t>
            </a:r>
          </a:p>
        </p:txBody>
      </p:sp>
      <p:sp>
        <p:nvSpPr>
          <p:cNvPr id="16" name="矩形 4">
            <a:extLst>
              <a:ext uri="{FF2B5EF4-FFF2-40B4-BE49-F238E27FC236}">
                <a16:creationId xmlns:a16="http://schemas.microsoft.com/office/drawing/2014/main" id="{9E26DD8B-221E-CCD3-B63B-9D1C365037F9}"/>
              </a:ext>
            </a:extLst>
          </p:cNvPr>
          <p:cNvSpPr/>
          <p:nvPr/>
        </p:nvSpPr>
        <p:spPr>
          <a:xfrm>
            <a:off x="7904480" y="-1"/>
            <a:ext cx="2029515" cy="812751"/>
          </a:xfrm>
          <a:prstGeom prst="rect">
            <a:avLst/>
          </a:prstGeom>
          <a:solidFill>
            <a:srgbClr val="008CFB"/>
          </a:solidFill>
          <a:ln>
            <a:noFill/>
          </a:ln>
          <a:effectLst>
            <a:outerShdw blurRad="228600" dist="50800" dir="5400000" algn="t" rotWithShape="0">
              <a:prstClr val="black">
                <a:alpha val="29000"/>
              </a:prstClr>
            </a:outerShdw>
          </a:effectLst>
        </p:spPr>
        <p:txBody>
          <a:bodyPr anchor="ctr"/>
          <a:lstStyle/>
          <a:p>
            <a:pPr algn="ctr"/>
            <a:r>
              <a:rPr lang="zh-CN" altLang="en-US" sz="2000" b="1">
                <a:solidFill>
                  <a:schemeClr val="bg1"/>
                </a:solidFill>
                <a:latin typeface="微软雅黑"/>
                <a:ea typeface="微软雅黑"/>
              </a:rPr>
              <a:t>总结展望</a:t>
            </a:r>
          </a:p>
        </p:txBody>
      </p:sp>
      <p:sp>
        <p:nvSpPr>
          <p:cNvPr id="17" name="矩形 4">
            <a:extLst>
              <a:ext uri="{FF2B5EF4-FFF2-40B4-BE49-F238E27FC236}">
                <a16:creationId xmlns:a16="http://schemas.microsoft.com/office/drawing/2014/main" id="{707B722A-9B94-8C41-334F-DA709D58B6BE}"/>
              </a:ext>
            </a:extLst>
          </p:cNvPr>
          <p:cNvSpPr/>
          <p:nvPr/>
        </p:nvSpPr>
        <p:spPr>
          <a:xfrm>
            <a:off x="9933993" y="10954"/>
            <a:ext cx="2258007" cy="808508"/>
          </a:xfrm>
          <a:prstGeom prst="rect">
            <a:avLst/>
          </a:prstGeom>
          <a:solidFill>
            <a:schemeClr val="bg1">
              <a:lumMod val="95000"/>
            </a:schemeClr>
          </a:solidFill>
          <a:ln>
            <a:noFill/>
          </a:ln>
          <a:effectLst>
            <a:outerShdw blurRad="228600" dist="50800" dir="5400000" algn="t" rotWithShape="0">
              <a:prstClr val="black">
                <a:alpha val="29000"/>
              </a:prstClr>
            </a:outerShdw>
          </a:effectLst>
        </p:spPr>
        <p:txBody>
          <a:bodyPr anchor="ctr"/>
          <a:lstStyle/>
          <a:p>
            <a:pPr algn="ctr"/>
            <a:r>
              <a:rPr lang="zh-CN" altLang="en-US" sz="2000" b="1">
                <a:solidFill>
                  <a:schemeClr val="bg1">
                    <a:lumMod val="50000"/>
                  </a:schemeClr>
                </a:solidFill>
                <a:latin typeface="微软雅黑"/>
                <a:ea typeface="微软雅黑"/>
              </a:rPr>
              <a:t>团队介绍</a:t>
            </a:r>
          </a:p>
        </p:txBody>
      </p:sp>
      <p:sp>
        <p:nvSpPr>
          <p:cNvPr id="19" name="箭头: V 形 18">
            <a:extLst>
              <a:ext uri="{FF2B5EF4-FFF2-40B4-BE49-F238E27FC236}">
                <a16:creationId xmlns:a16="http://schemas.microsoft.com/office/drawing/2014/main" id="{1A237FC9-522A-C171-1CE5-15850165E972}"/>
              </a:ext>
            </a:extLst>
          </p:cNvPr>
          <p:cNvSpPr/>
          <p:nvPr/>
        </p:nvSpPr>
        <p:spPr>
          <a:xfrm>
            <a:off x="-352262" y="975361"/>
            <a:ext cx="2650846" cy="546997"/>
          </a:xfrm>
          <a:prstGeom prst="chevron">
            <a:avLst/>
          </a:prstGeom>
          <a:solidFill>
            <a:srgbClr val="008CFB"/>
          </a:solidFill>
          <a:ln w="12700">
            <a:solidFill>
              <a:srgbClr val="00501F"/>
            </a:solidFill>
            <a:prstDash val="solid"/>
            <a:miter/>
          </a:ln>
          <a:effectLst>
            <a:outerShdw blurRad="50800" dist="38100" dir="2700000" algn="tl" rotWithShape="0">
              <a:prstClr val="black">
                <a:alpha val="40000"/>
              </a:prstClr>
            </a:outerShdw>
          </a:effectLst>
        </p:spPr>
        <p:txBody>
          <a:bodyPr anchor="ctr"/>
          <a:lstStyle/>
          <a:p>
            <a:pPr lvl="0" algn="ctr"/>
            <a:r>
              <a:rPr lang="en-US" altLang="en-US" sz="2400" b="1">
                <a:solidFill>
                  <a:srgbClr val="FFFFFF"/>
                </a:solidFill>
                <a:latin typeface="微软雅黑"/>
                <a:ea typeface="微软雅黑"/>
              </a:rPr>
              <a:t>3.2 </a:t>
            </a:r>
            <a:r>
              <a:rPr lang="zh-CN" altLang="zh-CN" sz="2400" b="1">
                <a:solidFill>
                  <a:srgbClr val="FFFFFF"/>
                </a:solidFill>
                <a:latin typeface="微软雅黑"/>
                <a:ea typeface="微软雅黑"/>
              </a:rPr>
              <a:t>项目总结</a:t>
            </a:r>
          </a:p>
        </p:txBody>
      </p:sp>
      <p:pic>
        <p:nvPicPr>
          <p:cNvPr id="30" name="图片 40"/>
          <p:cNvPicPr>
            <a:picLocks noChangeAspect="1"/>
          </p:cNvPicPr>
          <p:nvPr/>
        </p:nvPicPr>
        <p:blipFill>
          <a:blip r:embed="rId4"/>
          <a:stretch/>
        </p:blipFill>
        <p:spPr>
          <a:xfrm>
            <a:off x="1025464" y="3177798"/>
            <a:ext cx="8368716" cy="3324249"/>
          </a:xfrm>
          <a:prstGeom prst="rect">
            <a:avLst/>
          </a:prstGeom>
        </p:spPr>
      </p:pic>
      <p:sp>
        <p:nvSpPr>
          <p:cNvPr id="31" name="文本框 30"/>
          <p:cNvSpPr txBox="1"/>
          <p:nvPr/>
        </p:nvSpPr>
        <p:spPr>
          <a:xfrm>
            <a:off x="4272280" y="6282266"/>
            <a:ext cx="3632200" cy="361950"/>
          </a:xfrm>
          <a:prstGeom prst="rect">
            <a:avLst/>
          </a:prstGeom>
          <a:ln w="12700">
            <a:prstDash val="solid"/>
          </a:ln>
        </p:spPr>
        <p:txBody>
          <a:bodyPr>
            <a:spAutoFit/>
          </a:bodyPr>
          <a:lstStyle/>
          <a:p>
            <a:pPr lvl="0"/>
            <a:r>
              <a:rPr lang="zh-CN" altLang="zh-CN" b="1">
                <a:latin typeface="微软雅黑"/>
                <a:ea typeface="微软雅黑"/>
              </a:rPr>
              <a:t>项目技术路线总结</a:t>
            </a:r>
          </a:p>
        </p:txBody>
      </p:sp>
      <p:sp>
        <p:nvSpPr>
          <p:cNvPr id="32" name="文本框 107"/>
          <p:cNvSpPr txBox="1"/>
          <p:nvPr/>
        </p:nvSpPr>
        <p:spPr>
          <a:xfrm rot="16200000">
            <a:off x="10692820" y="5472426"/>
            <a:ext cx="787400" cy="2305050"/>
          </a:xfrm>
          <a:prstGeom prst="rect">
            <a:avLst/>
          </a:prstGeom>
          <a:noFill/>
        </p:spPr>
        <p:txBody>
          <a:bodyPr vert="eaVert" wrap="square">
            <a:spAutoFit/>
          </a:bodyPr>
          <a:lstStyle/>
          <a:p>
            <a:pPr lvl="0" algn="ctr"/>
            <a:r>
              <a:rPr lang="en-US" altLang="en-US" sz="4000">
                <a:solidFill>
                  <a:srgbClr val="DFF8FF"/>
                </a:solidFill>
                <a:latin typeface="思源宋体 CN Heavy"/>
                <a:ea typeface="思源宋体 CN Heavy"/>
              </a:rPr>
              <a:t>OUYUAN</a:t>
            </a:r>
          </a:p>
        </p:txBody>
      </p:sp>
      <p:pic>
        <p:nvPicPr>
          <p:cNvPr id="2" name="图片 1">
            <a:extLst>
              <a:ext uri="{FF2B5EF4-FFF2-40B4-BE49-F238E27FC236}">
                <a16:creationId xmlns:a16="http://schemas.microsoft.com/office/drawing/2014/main" id="{42ADE0D1-A621-4738-90CF-917D41DE6A3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2243" y="146385"/>
            <a:ext cx="3461810" cy="486437"/>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12"/>
          <p:cNvSpPr/>
          <p:nvPr/>
        </p:nvSpPr>
        <p:spPr>
          <a:xfrm flipH="1">
            <a:off x="3708507" y="-16572"/>
            <a:ext cx="2116703" cy="822404"/>
          </a:xfrm>
          <a:prstGeom prst="rect">
            <a:avLst/>
          </a:prstGeom>
          <a:solidFill>
            <a:srgbClr val="F2F2F2"/>
          </a:solidFill>
          <a:ln>
            <a:noFill/>
          </a:ln>
          <a:effectLst>
            <a:outerShdw blurRad="228600" dist="50800" dir="5400000" algn="t" rotWithShape="0">
              <a:srgbClr val="000000">
                <a:alpha val="29000"/>
              </a:srgbClr>
            </a:outerShdw>
          </a:effectLst>
        </p:spPr>
        <p:txBody>
          <a:bodyPr vert="horz" anchor="ctr"/>
          <a:lstStyle/>
          <a:p>
            <a:pPr marL="0" lvl="0" indent="0" algn="ctr" defTabSz="914400">
              <a:lnSpc>
                <a:spcPct val="100000"/>
              </a:lnSpc>
              <a:buNone/>
            </a:pPr>
            <a:r>
              <a:rPr lang="zh-CN" altLang="zh-CN" sz="2000" b="1" i="0" strike="noStrike" spc="0">
                <a:solidFill>
                  <a:srgbClr val="808080"/>
                </a:solidFill>
                <a:latin typeface="微软雅黑"/>
                <a:ea typeface="微软雅黑"/>
              </a:rPr>
              <a:t>项目背景</a:t>
            </a:r>
          </a:p>
        </p:txBody>
      </p:sp>
      <p:sp>
        <p:nvSpPr>
          <p:cNvPr id="5" name="矩形 4"/>
          <p:cNvSpPr/>
          <p:nvPr/>
        </p:nvSpPr>
        <p:spPr>
          <a:xfrm>
            <a:off x="5825212" y="-9654"/>
            <a:ext cx="2116703" cy="822404"/>
          </a:xfrm>
          <a:prstGeom prst="rect">
            <a:avLst/>
          </a:prstGeom>
          <a:solidFill>
            <a:srgbClr val="F2F2F2"/>
          </a:solidFill>
          <a:ln>
            <a:noFill/>
          </a:ln>
          <a:effectLst>
            <a:outerShdw blurRad="228600" dist="50800" dir="5400000" algn="t" rotWithShape="0">
              <a:srgbClr val="000000">
                <a:alpha val="29000"/>
              </a:srgbClr>
            </a:outerShdw>
          </a:effectLst>
        </p:spPr>
        <p:txBody>
          <a:bodyPr anchor="ctr"/>
          <a:lstStyle/>
          <a:p>
            <a:pPr algn="ctr"/>
            <a:r>
              <a:rPr lang="zh-CN" altLang="en-US" sz="2000" b="1">
                <a:solidFill>
                  <a:schemeClr val="bg1">
                    <a:lumMod val="50000"/>
                  </a:schemeClr>
                </a:solidFill>
                <a:latin typeface="微软雅黑"/>
                <a:ea typeface="微软雅黑"/>
              </a:rPr>
              <a:t>项目方案</a:t>
            </a:r>
          </a:p>
        </p:txBody>
      </p:sp>
      <p:sp>
        <p:nvSpPr>
          <p:cNvPr id="6" name="矩形 4"/>
          <p:cNvSpPr/>
          <p:nvPr/>
        </p:nvSpPr>
        <p:spPr>
          <a:xfrm>
            <a:off x="7904480" y="-1"/>
            <a:ext cx="2029515" cy="812751"/>
          </a:xfrm>
          <a:prstGeom prst="rect">
            <a:avLst/>
          </a:prstGeom>
          <a:solidFill>
            <a:srgbClr val="008CFB"/>
          </a:solidFill>
          <a:ln>
            <a:noFill/>
          </a:ln>
          <a:effectLst>
            <a:outerShdw blurRad="228600" dist="50800" dir="5400000" algn="t" rotWithShape="0">
              <a:srgbClr val="000000">
                <a:alpha val="29000"/>
              </a:srgbClr>
            </a:outerShdw>
          </a:effectLst>
        </p:spPr>
        <p:txBody>
          <a:bodyPr anchor="ctr"/>
          <a:lstStyle/>
          <a:p>
            <a:pPr algn="ctr"/>
            <a:r>
              <a:rPr lang="zh-CN" altLang="en-US" sz="2000" b="1">
                <a:solidFill>
                  <a:schemeClr val="bg1"/>
                </a:solidFill>
                <a:latin typeface="微软雅黑"/>
                <a:ea typeface="微软雅黑"/>
              </a:rPr>
              <a:t>总结展望</a:t>
            </a:r>
          </a:p>
        </p:txBody>
      </p:sp>
      <p:sp>
        <p:nvSpPr>
          <p:cNvPr id="7" name="矩形 4"/>
          <p:cNvSpPr/>
          <p:nvPr/>
        </p:nvSpPr>
        <p:spPr>
          <a:xfrm>
            <a:off x="9933993" y="10954"/>
            <a:ext cx="2258007" cy="808508"/>
          </a:xfrm>
          <a:prstGeom prst="rect">
            <a:avLst/>
          </a:prstGeom>
          <a:solidFill>
            <a:schemeClr val="bg1">
              <a:lumMod val="95000"/>
            </a:schemeClr>
          </a:solidFill>
          <a:ln>
            <a:noFill/>
          </a:ln>
          <a:effectLst>
            <a:outerShdw blurRad="228600" dist="50800" dir="5400000" algn="t" rotWithShape="0">
              <a:srgbClr val="000000">
                <a:alpha val="29000"/>
              </a:srgbClr>
            </a:outerShdw>
          </a:effectLst>
        </p:spPr>
        <p:txBody>
          <a:bodyPr anchor="ctr"/>
          <a:lstStyle/>
          <a:p>
            <a:pPr algn="ctr"/>
            <a:r>
              <a:rPr lang="zh-CN" altLang="en-US" sz="2000" b="1">
                <a:solidFill>
                  <a:schemeClr val="bg1">
                    <a:lumMod val="50000"/>
                  </a:schemeClr>
                </a:solidFill>
                <a:latin typeface="微软雅黑"/>
                <a:ea typeface="微软雅黑"/>
              </a:rPr>
              <a:t>团队介绍</a:t>
            </a:r>
          </a:p>
        </p:txBody>
      </p:sp>
      <p:sp>
        <p:nvSpPr>
          <p:cNvPr id="9" name="箭头: V 形 18"/>
          <p:cNvSpPr/>
          <p:nvPr/>
        </p:nvSpPr>
        <p:spPr>
          <a:xfrm>
            <a:off x="-352262" y="975361"/>
            <a:ext cx="2650846" cy="546997"/>
          </a:xfrm>
          <a:prstGeom prst="chevron">
            <a:avLst/>
          </a:prstGeom>
          <a:solidFill>
            <a:srgbClr val="008CFB"/>
          </a:solidFill>
          <a:ln w="12700">
            <a:solidFill>
              <a:srgbClr val="00501F"/>
            </a:solidFill>
            <a:prstDash val="solid"/>
            <a:miter/>
          </a:ln>
          <a:effectLst>
            <a:outerShdw blurRad="50800" dist="38100" dir="2700000" algn="tl" rotWithShape="0">
              <a:srgbClr val="000000">
                <a:alpha val="40000"/>
              </a:srgbClr>
            </a:outerShdw>
          </a:effectLst>
        </p:spPr>
        <p:txBody>
          <a:bodyPr anchor="ctr"/>
          <a:lstStyle/>
          <a:p>
            <a:pPr lvl="0" algn="ctr"/>
            <a:r>
              <a:rPr lang="en-US" altLang="en-US" sz="2400" b="1">
                <a:solidFill>
                  <a:srgbClr val="FFFFFF"/>
                </a:solidFill>
                <a:latin typeface="微软雅黑"/>
                <a:ea typeface="微软雅黑"/>
              </a:rPr>
              <a:t>3.3 </a:t>
            </a:r>
            <a:r>
              <a:rPr lang="zh-CN" altLang="zh-CN" sz="2400" b="1">
                <a:solidFill>
                  <a:srgbClr val="FFFFFF"/>
                </a:solidFill>
                <a:latin typeface="微软雅黑"/>
                <a:ea typeface="微软雅黑"/>
              </a:rPr>
              <a:t>项目展望</a:t>
            </a:r>
          </a:p>
        </p:txBody>
      </p:sp>
      <p:sp>
        <p:nvSpPr>
          <p:cNvPr id="10" name="矩形 9"/>
          <p:cNvSpPr/>
          <p:nvPr/>
        </p:nvSpPr>
        <p:spPr>
          <a:xfrm>
            <a:off x="8148320" y="1655422"/>
            <a:ext cx="3959173" cy="4230127"/>
          </a:xfrm>
          <a:prstGeom prst="rect">
            <a:avLst/>
          </a:prstGeom>
          <a:solidFill>
            <a:srgbClr val="E9E9E9"/>
          </a:solidFill>
          <a:ln w="12700">
            <a:solidFill>
              <a:srgbClr val="5C5C5C"/>
            </a:solidFill>
            <a:prstDash val="lgDashDotDot"/>
          </a:ln>
        </p:spPr>
        <p:txBody>
          <a:bodyPr anchor="ctr"/>
          <a:lstStyle/>
          <a:p>
            <a:pPr algn="ctr"/>
            <a:endParaRPr/>
          </a:p>
        </p:txBody>
      </p:sp>
      <p:sp>
        <p:nvSpPr>
          <p:cNvPr id="11" name="文本框 10"/>
          <p:cNvSpPr txBox="1"/>
          <p:nvPr/>
        </p:nvSpPr>
        <p:spPr>
          <a:xfrm>
            <a:off x="8492258" y="1687286"/>
            <a:ext cx="3784704" cy="4629150"/>
          </a:xfrm>
        </p:spPr>
        <p:txBody>
          <a:bodyPr>
            <a:spAutoFit/>
          </a:bodyPr>
          <a:lstStyle/>
          <a:p>
            <a:pPr lvl="0"/>
            <a:r>
              <a:rPr lang="en-US" altLang="en-US" sz="1400" dirty="0">
                <a:latin typeface="微软雅黑"/>
                <a:ea typeface="微软雅黑"/>
              </a:rPr>
              <a:t>2022</a:t>
            </a:r>
            <a:r>
              <a:rPr lang="zh-CN" altLang="zh-CN" sz="1400" dirty="0">
                <a:latin typeface="微软雅黑"/>
                <a:ea typeface="微软雅黑"/>
              </a:rPr>
              <a:t>年中国声纹识别技术市场规模达</a:t>
            </a:r>
            <a:r>
              <a:rPr lang="en-US" altLang="en-US" sz="1400" dirty="0">
                <a:latin typeface="微软雅黑"/>
                <a:ea typeface="微软雅黑"/>
              </a:rPr>
              <a:t>19.95</a:t>
            </a:r>
          </a:p>
          <a:p>
            <a:pPr lvl="0"/>
            <a:r>
              <a:rPr lang="zh-CN" altLang="zh-CN" sz="1400" dirty="0">
                <a:latin typeface="微软雅黑"/>
                <a:ea typeface="微软雅黑"/>
              </a:rPr>
              <a:t>亿元，保持稳定增长态势。</a:t>
            </a:r>
            <a:r>
              <a:rPr lang="zh-CN" altLang="zh-CN" sz="1400" dirty="0">
                <a:solidFill>
                  <a:srgbClr val="CC0000"/>
                </a:solidFill>
                <a:latin typeface="微软雅黑"/>
                <a:ea typeface="微软雅黑"/>
              </a:rPr>
              <a:t>预计</a:t>
            </a:r>
            <a:r>
              <a:rPr lang="en-US" altLang="en-US" sz="1400" dirty="0">
                <a:solidFill>
                  <a:srgbClr val="CC0000"/>
                </a:solidFill>
                <a:latin typeface="微软雅黑"/>
                <a:ea typeface="微软雅黑"/>
              </a:rPr>
              <a:t>2026</a:t>
            </a:r>
            <a:r>
              <a:rPr lang="zh-CN" altLang="zh-CN" sz="1400" dirty="0">
                <a:solidFill>
                  <a:srgbClr val="CC0000"/>
                </a:solidFill>
                <a:latin typeface="微软雅黑"/>
                <a:ea typeface="微软雅黑"/>
              </a:rPr>
              <a:t>年中国</a:t>
            </a:r>
          </a:p>
          <a:p>
            <a:pPr lvl="0"/>
            <a:r>
              <a:rPr lang="zh-CN" altLang="zh-CN" sz="1400" dirty="0">
                <a:solidFill>
                  <a:srgbClr val="CC0000"/>
                </a:solidFill>
                <a:latin typeface="微软雅黑"/>
                <a:ea typeface="微软雅黑"/>
              </a:rPr>
              <a:t>声纹识别系统行业市场规模将达</a:t>
            </a:r>
            <a:r>
              <a:rPr lang="en-US" altLang="en-US" sz="1400" dirty="0">
                <a:solidFill>
                  <a:srgbClr val="CC0000"/>
                </a:solidFill>
                <a:latin typeface="微软雅黑"/>
                <a:ea typeface="微软雅黑"/>
              </a:rPr>
              <a:t>49.76</a:t>
            </a:r>
            <a:r>
              <a:rPr lang="zh-CN" altLang="zh-CN" sz="1400" dirty="0">
                <a:solidFill>
                  <a:srgbClr val="CC0000"/>
                </a:solidFill>
                <a:latin typeface="微软雅黑"/>
                <a:ea typeface="微软雅黑"/>
              </a:rPr>
              <a:t>亿元，</a:t>
            </a:r>
            <a:r>
              <a:rPr lang="en-US" altLang="en-US" sz="1400" dirty="0">
                <a:solidFill>
                  <a:srgbClr val="CC0000"/>
                </a:solidFill>
                <a:latin typeface="微软雅黑"/>
                <a:ea typeface="微软雅黑"/>
              </a:rPr>
              <a:t>2021-2026</a:t>
            </a:r>
            <a:r>
              <a:rPr lang="zh-CN" altLang="zh-CN" sz="1400" dirty="0">
                <a:solidFill>
                  <a:srgbClr val="CC0000"/>
                </a:solidFill>
                <a:latin typeface="微软雅黑"/>
                <a:ea typeface="微软雅黑"/>
              </a:rPr>
              <a:t>年</a:t>
            </a:r>
            <a:r>
              <a:rPr lang="en-US" altLang="en-US" sz="1400" dirty="0">
                <a:solidFill>
                  <a:srgbClr val="CC0000"/>
                </a:solidFill>
                <a:latin typeface="微软雅黑"/>
                <a:ea typeface="微软雅黑"/>
              </a:rPr>
              <a:t>CAGR</a:t>
            </a:r>
            <a:r>
              <a:rPr lang="zh-CN" altLang="zh-CN" sz="1400" dirty="0">
                <a:solidFill>
                  <a:srgbClr val="CC0000"/>
                </a:solidFill>
                <a:latin typeface="微软雅黑"/>
                <a:ea typeface="微软雅黑"/>
              </a:rPr>
              <a:t>为</a:t>
            </a:r>
            <a:r>
              <a:rPr lang="en-US" altLang="en-US" sz="1400" dirty="0">
                <a:solidFill>
                  <a:srgbClr val="CC0000"/>
                </a:solidFill>
                <a:latin typeface="微软雅黑"/>
                <a:ea typeface="微软雅黑"/>
              </a:rPr>
              <a:t>25.26%</a:t>
            </a:r>
          </a:p>
          <a:p>
            <a:pPr lvl="0"/>
            <a:r>
              <a:rPr lang="en-US" altLang="en-US" sz="800" dirty="0">
                <a:latin typeface="微软雅黑"/>
                <a:ea typeface="微软雅黑"/>
              </a:rPr>
              <a:t> </a:t>
            </a:r>
          </a:p>
          <a:p>
            <a:pPr lvl="0"/>
            <a:r>
              <a:rPr lang="zh-CN" altLang="zh-CN" sz="1400" dirty="0">
                <a:latin typeface="微软雅黑"/>
                <a:ea typeface="微软雅黑"/>
              </a:rPr>
              <a:t>声纹识别尽管在生物识别市场份额中占比</a:t>
            </a:r>
            <a:br>
              <a:rPr lang="en-US" altLang="en-US" dirty="0"/>
            </a:br>
            <a:r>
              <a:rPr lang="zh-CN" altLang="zh-CN" sz="1400" dirty="0">
                <a:latin typeface="微软雅黑"/>
                <a:ea typeface="微软雅黑"/>
              </a:rPr>
              <a:t>较小，但近年来得益于</a:t>
            </a:r>
            <a:r>
              <a:rPr lang="zh-CN" altLang="zh-CN" sz="1400" b="1" dirty="0">
                <a:latin typeface="微软雅黑"/>
                <a:ea typeface="微软雅黑"/>
              </a:rPr>
              <a:t>云计算</a:t>
            </a:r>
            <a:r>
              <a:rPr lang="zh-CN" altLang="zh-CN" sz="1400" dirty="0">
                <a:latin typeface="微软雅黑"/>
                <a:ea typeface="微软雅黑"/>
              </a:rPr>
              <a:t>、</a:t>
            </a:r>
            <a:r>
              <a:rPr lang="zh-CN" altLang="zh-CN" sz="1400" b="1" dirty="0">
                <a:latin typeface="微软雅黑"/>
                <a:ea typeface="微软雅黑"/>
              </a:rPr>
              <a:t>大数据</a:t>
            </a:r>
            <a:r>
              <a:rPr lang="zh-CN" altLang="zh-CN" sz="1400" dirty="0">
                <a:latin typeface="微软雅黑"/>
                <a:ea typeface="微软雅黑"/>
              </a:rPr>
              <a:t>、</a:t>
            </a:r>
            <a:br>
              <a:rPr lang="en-US" altLang="en-US" dirty="0"/>
            </a:br>
            <a:r>
              <a:rPr lang="zh-CN" altLang="zh-CN" sz="1400" b="1" dirty="0">
                <a:latin typeface="微软雅黑"/>
                <a:ea typeface="微软雅黑"/>
              </a:rPr>
              <a:t>物联网</a:t>
            </a:r>
            <a:r>
              <a:rPr lang="zh-CN" altLang="zh-CN" sz="1400" dirty="0">
                <a:latin typeface="微软雅黑"/>
                <a:ea typeface="微软雅黑"/>
              </a:rPr>
              <a:t>、</a:t>
            </a:r>
            <a:r>
              <a:rPr lang="zh-CN" altLang="zh-CN" sz="1400" b="1" dirty="0">
                <a:latin typeface="微软雅黑"/>
                <a:ea typeface="微软雅黑"/>
              </a:rPr>
              <a:t>深度学习</a:t>
            </a:r>
            <a:r>
              <a:rPr lang="zh-CN" altLang="zh-CN" sz="1400" dirty="0">
                <a:latin typeface="微软雅黑"/>
                <a:ea typeface="微软雅黑"/>
              </a:rPr>
              <a:t>等信息技术发展愈发成</a:t>
            </a:r>
            <a:br>
              <a:rPr lang="en-US" altLang="en-US" dirty="0"/>
            </a:br>
            <a:r>
              <a:rPr lang="zh-CN" altLang="zh-CN" sz="1400" dirty="0">
                <a:latin typeface="微软雅黑"/>
                <a:ea typeface="微软雅黑"/>
              </a:rPr>
              <a:t>熟，以及生物识别从生理特征走向行为特</a:t>
            </a:r>
            <a:br>
              <a:rPr lang="en-US" altLang="en-US" dirty="0"/>
            </a:br>
            <a:r>
              <a:rPr lang="zh-CN" altLang="zh-CN" sz="1400" dirty="0">
                <a:latin typeface="微软雅黑"/>
                <a:ea typeface="微软雅黑"/>
              </a:rPr>
              <a:t>征的发展趋势，声纹识别有望在金融、公</a:t>
            </a:r>
            <a:br>
              <a:rPr lang="en-US" altLang="en-US" dirty="0"/>
            </a:br>
            <a:r>
              <a:rPr lang="zh-CN" altLang="zh-CN" sz="1400" dirty="0">
                <a:latin typeface="微软雅黑"/>
                <a:ea typeface="微软雅黑"/>
              </a:rPr>
              <a:t>安等领域发挥越来越重要的作用。</a:t>
            </a:r>
          </a:p>
          <a:p>
            <a:pPr lvl="0"/>
            <a:r>
              <a:rPr lang="en-US" altLang="en-US" sz="800" dirty="0">
                <a:latin typeface="微软雅黑"/>
                <a:ea typeface="微软雅黑"/>
              </a:rPr>
              <a:t>   </a:t>
            </a:r>
          </a:p>
          <a:p>
            <a:pPr lvl="0"/>
            <a:r>
              <a:rPr lang="zh-CN" altLang="zh-CN" sz="1400" dirty="0">
                <a:latin typeface="微软雅黑"/>
                <a:ea typeface="微软雅黑"/>
              </a:rPr>
              <a:t>此外，系列政策法规出台，国家加快</a:t>
            </a:r>
            <a:r>
              <a:rPr lang="en-US" altLang="en-US" sz="1400" dirty="0">
                <a:latin typeface="微软雅黑"/>
                <a:ea typeface="微软雅黑"/>
              </a:rPr>
              <a:t>A</a:t>
            </a:r>
            <a:r>
              <a:rPr lang="zh-CN" altLang="zh-CN" sz="1400" dirty="0">
                <a:latin typeface="微软雅黑"/>
                <a:ea typeface="微软雅黑"/>
              </a:rPr>
              <a:t>产</a:t>
            </a:r>
            <a:br>
              <a:rPr lang="en-US" altLang="en-US" dirty="0"/>
            </a:br>
            <a:r>
              <a:rPr lang="zh-CN" altLang="zh-CN" sz="1400" dirty="0">
                <a:latin typeface="微软雅黑"/>
                <a:ea typeface="微软雅黑"/>
              </a:rPr>
              <a:t>业引导，</a:t>
            </a:r>
            <a:r>
              <a:rPr lang="en-US" altLang="en-US" sz="1400" dirty="0">
                <a:latin typeface="微软雅黑"/>
                <a:ea typeface="微软雅黑"/>
              </a:rPr>
              <a:t>2018</a:t>
            </a:r>
            <a:r>
              <a:rPr lang="zh-CN" altLang="zh-CN" sz="1400" dirty="0">
                <a:latin typeface="微软雅黑"/>
                <a:ea typeface="微软雅黑"/>
              </a:rPr>
              <a:t>年中国人民银行颁布《移动</a:t>
            </a:r>
            <a:br>
              <a:rPr lang="en-US" altLang="en-US" dirty="0"/>
            </a:br>
            <a:r>
              <a:rPr lang="zh-CN" altLang="zh-CN" sz="1400" dirty="0">
                <a:latin typeface="微软雅黑"/>
                <a:ea typeface="微软雅黑"/>
              </a:rPr>
              <a:t>金融基于声纹识别的安全应用技术规范》</a:t>
            </a:r>
            <a:br>
              <a:rPr lang="en-US" altLang="en-US" dirty="0"/>
            </a:br>
            <a:r>
              <a:rPr lang="zh-CN" altLang="zh-CN" sz="1400" dirty="0">
                <a:latin typeface="微软雅黑"/>
                <a:ea typeface="微软雅黑"/>
              </a:rPr>
              <a:t>是声纹识别迈向产业化的分水岭。得意音</a:t>
            </a:r>
            <a:br>
              <a:rPr lang="en-US" altLang="en-US" dirty="0"/>
            </a:br>
            <a:r>
              <a:rPr lang="zh-CN" altLang="zh-CN" sz="1400" dirty="0">
                <a:latin typeface="微软雅黑"/>
                <a:ea typeface="微软雅黑"/>
              </a:rPr>
              <a:t>通、快商通、声扬科技、捷通华声等声纹</a:t>
            </a:r>
            <a:br>
              <a:rPr lang="en-US" altLang="en-US" dirty="0"/>
            </a:br>
            <a:r>
              <a:rPr lang="zh-CN" altLang="zh-CN" sz="1400" dirty="0">
                <a:latin typeface="微软雅黑"/>
                <a:ea typeface="微软雅黑"/>
              </a:rPr>
              <a:t>识别相关企业先后获得融资，行业风口可</a:t>
            </a:r>
            <a:br>
              <a:rPr lang="en-US" altLang="en-US" dirty="0"/>
            </a:br>
            <a:r>
              <a:rPr lang="zh-CN" altLang="zh-CN" sz="1400" dirty="0">
                <a:latin typeface="微软雅黑"/>
                <a:ea typeface="微软雅黑"/>
              </a:rPr>
              <a:t>期。</a:t>
            </a:r>
          </a:p>
        </p:txBody>
      </p:sp>
      <p:pic>
        <p:nvPicPr>
          <p:cNvPr id="12" name="图片 11"/>
          <p:cNvPicPr>
            <a:picLocks noChangeAspect="1"/>
          </p:cNvPicPr>
          <p:nvPr/>
        </p:nvPicPr>
        <p:blipFill>
          <a:blip r:embed="rId2"/>
          <a:stretch/>
        </p:blipFill>
        <p:spPr>
          <a:xfrm>
            <a:off x="129373" y="1687286"/>
            <a:ext cx="3980483" cy="4399481"/>
          </a:xfrm>
          <a:prstGeom prst="rect">
            <a:avLst/>
          </a:prstGeom>
        </p:spPr>
      </p:pic>
      <p:sp>
        <p:nvSpPr>
          <p:cNvPr id="14" name="文本框 13"/>
          <p:cNvSpPr txBox="1"/>
          <p:nvPr/>
        </p:nvSpPr>
        <p:spPr>
          <a:xfrm>
            <a:off x="232692" y="6215653"/>
            <a:ext cx="9931400" cy="430887"/>
          </a:xfrm>
          <a:prstGeom prst="rect">
            <a:avLst/>
          </a:prstGeom>
          <a:ln w="12700">
            <a:prstDash val="solid"/>
          </a:ln>
        </p:spPr>
        <p:txBody>
          <a:bodyPr>
            <a:spAutoFit/>
          </a:bodyPr>
          <a:lstStyle/>
          <a:p>
            <a:pPr lvl="0"/>
            <a:r>
              <a:rPr lang="zh-CN" altLang="zh-CN" sz="2200" b="1" dirty="0">
                <a:latin typeface="微软雅黑"/>
                <a:ea typeface="微软雅黑"/>
              </a:rPr>
              <a:t>在政策、技术发展和资本的驱动下中国</a:t>
            </a:r>
            <a:r>
              <a:rPr lang="zh-CN" altLang="zh-CN" sz="2200" b="1">
                <a:latin typeface="微软雅黑"/>
                <a:ea typeface="微软雅黑"/>
              </a:rPr>
              <a:t>声纹识别</a:t>
            </a:r>
            <a:r>
              <a:rPr lang="zh-CN" altLang="en-US" sz="2200" b="1">
                <a:latin typeface="微软雅黑"/>
                <a:ea typeface="微软雅黑"/>
              </a:rPr>
              <a:t>行业</a:t>
            </a:r>
            <a:r>
              <a:rPr lang="zh-CN" altLang="zh-CN" sz="2200" b="1">
                <a:latin typeface="微软雅黑"/>
                <a:ea typeface="微软雅黑"/>
              </a:rPr>
              <a:t>将</a:t>
            </a:r>
            <a:r>
              <a:rPr lang="zh-CN" altLang="zh-CN" sz="2200" b="1" dirty="0">
                <a:latin typeface="微软雅黑"/>
                <a:ea typeface="微软雅黑"/>
              </a:rPr>
              <a:t>迎来新的发展</a:t>
            </a:r>
          </a:p>
        </p:txBody>
      </p:sp>
      <p:pic>
        <p:nvPicPr>
          <p:cNvPr id="15" name="图片 14"/>
          <p:cNvPicPr>
            <a:picLocks noChangeAspect="1"/>
          </p:cNvPicPr>
          <p:nvPr/>
        </p:nvPicPr>
        <p:blipFill>
          <a:blip r:embed="rId3"/>
          <a:srcRect b="9229"/>
          <a:stretch/>
        </p:blipFill>
        <p:spPr>
          <a:xfrm>
            <a:off x="3861058" y="1687286"/>
            <a:ext cx="4287262" cy="4293638"/>
          </a:xfrm>
          <a:prstGeom prst="rect">
            <a:avLst/>
          </a:prstGeom>
        </p:spPr>
      </p:pic>
      <p:sp>
        <p:nvSpPr>
          <p:cNvPr id="16" name="矩形: 圆角 15"/>
          <p:cNvSpPr/>
          <p:nvPr/>
        </p:nvSpPr>
        <p:spPr>
          <a:xfrm>
            <a:off x="8329365" y="1793293"/>
            <a:ext cx="106680" cy="106680"/>
          </a:xfrm>
          <a:prstGeom prst="roundRect">
            <a:avLst/>
          </a:prstGeom>
          <a:solidFill>
            <a:srgbClr val="FFFFFF"/>
          </a:solidFill>
          <a:ln w="28575">
            <a:solidFill>
              <a:srgbClr val="5C5C5C"/>
            </a:solidFill>
            <a:prstDash val="solid"/>
          </a:ln>
          <a:effectLst>
            <a:outerShdw blurRad="76200" dist="66040" dir="2700000">
              <a:srgbClr val="000000">
                <a:alpha val="40000"/>
              </a:srgbClr>
            </a:outerShdw>
          </a:effectLst>
        </p:spPr>
        <p:txBody>
          <a:bodyPr anchor="ctr"/>
          <a:lstStyle/>
          <a:p>
            <a:pPr algn="ctr"/>
            <a:endParaRPr/>
          </a:p>
        </p:txBody>
      </p:sp>
      <p:sp>
        <p:nvSpPr>
          <p:cNvPr id="17" name="矩形: 圆角 16"/>
          <p:cNvSpPr/>
          <p:nvPr/>
        </p:nvSpPr>
        <p:spPr>
          <a:xfrm>
            <a:off x="8329365" y="2794927"/>
            <a:ext cx="106680" cy="106680"/>
          </a:xfrm>
          <a:prstGeom prst="roundRect">
            <a:avLst/>
          </a:prstGeom>
          <a:solidFill>
            <a:srgbClr val="FFFFFF"/>
          </a:solidFill>
          <a:ln w="28575">
            <a:solidFill>
              <a:srgbClr val="5C5C5C"/>
            </a:solidFill>
            <a:prstDash val="solid"/>
          </a:ln>
          <a:effectLst>
            <a:outerShdw blurRad="76200" dist="66040" dir="2700000">
              <a:srgbClr val="000000">
                <a:alpha val="40000"/>
              </a:srgbClr>
            </a:outerShdw>
          </a:effectLst>
        </p:spPr>
        <p:txBody>
          <a:bodyPr anchor="ctr"/>
          <a:lstStyle/>
          <a:p>
            <a:pPr algn="ctr"/>
            <a:endParaRPr/>
          </a:p>
        </p:txBody>
      </p:sp>
      <p:sp>
        <p:nvSpPr>
          <p:cNvPr id="18" name="矩形: 圆角 17"/>
          <p:cNvSpPr/>
          <p:nvPr/>
        </p:nvSpPr>
        <p:spPr>
          <a:xfrm>
            <a:off x="8329365" y="4126796"/>
            <a:ext cx="106680" cy="106680"/>
          </a:xfrm>
          <a:prstGeom prst="roundRect">
            <a:avLst>
              <a:gd name="adj" fmla="val 16667"/>
            </a:avLst>
          </a:prstGeom>
          <a:solidFill>
            <a:srgbClr val="FFFFFF"/>
          </a:solidFill>
          <a:ln w="28575">
            <a:solidFill>
              <a:srgbClr val="5C5C5C"/>
            </a:solidFill>
            <a:prstDash val="solid"/>
          </a:ln>
          <a:effectLst>
            <a:outerShdw blurRad="76200" dist="66040" dir="2700000">
              <a:srgbClr val="000000">
                <a:alpha val="40000"/>
              </a:srgbClr>
            </a:outerShdw>
          </a:effectLst>
        </p:spPr>
        <p:txBody>
          <a:bodyPr anchor="ctr"/>
          <a:lstStyle/>
          <a:p>
            <a:pPr algn="ctr"/>
            <a:endParaRPr/>
          </a:p>
        </p:txBody>
      </p:sp>
      <p:pic>
        <p:nvPicPr>
          <p:cNvPr id="2" name="图片 1">
            <a:extLst>
              <a:ext uri="{FF2B5EF4-FFF2-40B4-BE49-F238E27FC236}">
                <a16:creationId xmlns:a16="http://schemas.microsoft.com/office/drawing/2014/main" id="{2377B6AF-7F48-4AAF-B9F2-709ECA390C7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2243" y="146385"/>
            <a:ext cx="3461810" cy="486437"/>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rotWithShape="1">
          <a:blip r:embed="rId3"/>
          <a:tile tx="0" ty="0" sx="100000" sy="100000" flip="none" algn="tl"/>
        </a:blipFill>
        <a:effectLst/>
      </p:bgPr>
    </p:bg>
    <p:spTree>
      <p:nvGrpSpPr>
        <p:cNvPr id="1" name=""/>
        <p:cNvGrpSpPr/>
        <p:nvPr/>
      </p:nvGrpSpPr>
      <p:grpSpPr>
        <a:xfrm>
          <a:off x="0" y="0"/>
          <a:ext cx="0" cy="0"/>
          <a:chOff x="0" y="0"/>
          <a:chExt cx="0" cy="0"/>
        </a:xfrm>
      </p:grpSpPr>
      <p:pic>
        <p:nvPicPr>
          <p:cNvPr id="111" name="图片 110"/>
          <p:cNvPicPr>
            <a:picLocks noChangeAspect="1"/>
          </p:cNvPicPr>
          <p:nvPr/>
        </p:nvPicPr>
        <p:blipFill>
          <a:blip r:embed="rId4">
            <a:alphaModFix amt="69000"/>
          </a:blip>
          <a:stretch/>
        </p:blipFill>
        <p:spPr>
          <a:xfrm>
            <a:off x="0" y="0"/>
            <a:ext cx="12192000" cy="6858000"/>
          </a:xfrm>
          <a:prstGeom prst="rect">
            <a:avLst/>
          </a:prstGeom>
        </p:spPr>
      </p:pic>
      <p:sp>
        <p:nvSpPr>
          <p:cNvPr id="68" name="任意多边形: 形状 67"/>
          <p:cNvSpPr/>
          <p:nvPr/>
        </p:nvSpPr>
        <p:spPr>
          <a:xfrm>
            <a:off x="1" y="0"/>
            <a:ext cx="4468585" cy="6858000"/>
          </a:xfrm>
          <a:custGeom>
            <a:avLst/>
            <a:gdLst/>
            <a:ahLst/>
            <a:cxnLst/>
            <a:rect l="l" t="t" r="r" b="b"/>
            <a:pathLst>
              <a:path w="4468585" h="6858000">
                <a:moveTo>
                  <a:pt x="0" y="0"/>
                </a:moveTo>
                <a:lnTo>
                  <a:pt x="2927668" y="0"/>
                </a:lnTo>
                <a:lnTo>
                  <a:pt x="2965345" y="32637"/>
                </a:lnTo>
                <a:cubicBezTo>
                  <a:pt x="3888817" y="871970"/>
                  <a:pt x="4468585" y="2082780"/>
                  <a:pt x="4468585" y="3429001"/>
                </a:cubicBezTo>
                <a:cubicBezTo>
                  <a:pt x="4468585" y="4775223"/>
                  <a:pt x="3888817" y="5986032"/>
                  <a:pt x="2965345" y="6825365"/>
                </a:cubicBezTo>
                <a:lnTo>
                  <a:pt x="2927670" y="6858000"/>
                </a:lnTo>
                <a:lnTo>
                  <a:pt x="0" y="6858000"/>
                </a:lnTo>
                <a:close/>
              </a:path>
            </a:pathLst>
          </a:custGeom>
          <a:gradFill flip="none" rotWithShape="1">
            <a:gsLst>
              <a:gs pos="0">
                <a:srgbClr val="2E3AFF"/>
              </a:gs>
              <a:gs pos="100000">
                <a:srgbClr val="008CFB"/>
              </a:gs>
            </a:gsLst>
            <a:lin ang="2700000" scaled="1"/>
          </a:gradFill>
          <a:ln>
            <a:noFill/>
          </a:ln>
        </p:spPr>
        <p:txBody>
          <a:bodyPr wrap="square" anchor="ctr"/>
          <a:lstStyle/>
          <a:p>
            <a:pPr algn="ctr"/>
            <a:endParaRPr lang="zh-CN" altLang="en-US">
              <a:solidFill>
                <a:schemeClr val="lt1"/>
              </a:solidFill>
            </a:endParaRPr>
          </a:p>
        </p:txBody>
      </p:sp>
      <p:sp>
        <p:nvSpPr>
          <p:cNvPr id="8" name="椭圆 7"/>
          <p:cNvSpPr/>
          <p:nvPr/>
        </p:nvSpPr>
        <p:spPr>
          <a:xfrm>
            <a:off x="2492828" y="1627414"/>
            <a:ext cx="3603172" cy="3603172"/>
          </a:xfrm>
          <a:prstGeom prst="ellipse">
            <a:avLst/>
          </a:prstGeom>
          <a:gradFill>
            <a:gsLst>
              <a:gs pos="0">
                <a:srgbClr val="2E3AFF"/>
              </a:gs>
              <a:gs pos="100000">
                <a:srgbClr val="008CFB"/>
              </a:gs>
            </a:gsLst>
            <a:lin ang="2700000" scaled="1"/>
          </a:gradFill>
          <a:ln>
            <a:noFill/>
          </a:ln>
          <a:effectLst>
            <a:outerShdw blurRad="1244600" dist="50800" dir="2700000" algn="tl" rotWithShape="0">
              <a:srgbClr val="000000">
                <a:alpha val="26000"/>
              </a:srgbClr>
            </a:outerShdw>
          </a:effectLst>
        </p:spPr>
        <p:txBody>
          <a:bodyPr anchor="ctr"/>
          <a:lstStyle/>
          <a:p>
            <a:pPr algn="ctr"/>
            <a:endParaRPr lang="zh-CN" altLang="en-US">
              <a:solidFill>
                <a:schemeClr val="lt1"/>
              </a:solidFill>
            </a:endParaRPr>
          </a:p>
        </p:txBody>
      </p:sp>
      <p:sp>
        <p:nvSpPr>
          <p:cNvPr id="89" name="文本框 88"/>
          <p:cNvSpPr txBox="1"/>
          <p:nvPr/>
        </p:nvSpPr>
        <p:spPr>
          <a:xfrm>
            <a:off x="3092531" y="2187913"/>
            <a:ext cx="2520950" cy="1841500"/>
          </a:xfrm>
          <a:prstGeom prst="rect">
            <a:avLst/>
          </a:prstGeom>
          <a:noFill/>
        </p:spPr>
        <p:txBody>
          <a:bodyPr wrap="square">
            <a:spAutoFit/>
          </a:bodyPr>
          <a:lstStyle/>
          <a:p>
            <a:pPr lvl="0" algn="ctr"/>
            <a:r>
              <a:rPr lang="en-US" altLang="en-US" sz="11500">
                <a:solidFill>
                  <a:srgbClr val="FFFFFF"/>
                </a:solidFill>
                <a:latin typeface="思源宋体 CN Heavy"/>
                <a:ea typeface="思源宋体 CN Heavy"/>
              </a:rPr>
              <a:t>04</a:t>
            </a:r>
          </a:p>
        </p:txBody>
      </p:sp>
      <p:sp>
        <p:nvSpPr>
          <p:cNvPr id="10" name="文本框 9"/>
          <p:cNvSpPr txBox="1"/>
          <p:nvPr/>
        </p:nvSpPr>
        <p:spPr>
          <a:xfrm>
            <a:off x="2831275" y="3757573"/>
            <a:ext cx="3041650" cy="577850"/>
          </a:xfrm>
          <a:prstGeom prst="rect">
            <a:avLst/>
          </a:prstGeom>
          <a:noFill/>
        </p:spPr>
        <p:txBody>
          <a:bodyPr wrap="square">
            <a:spAutoFit/>
          </a:bodyPr>
          <a:lstStyle/>
          <a:p>
            <a:pPr lvl="0" algn="ctr"/>
            <a:r>
              <a:rPr lang="en-US" altLang="en-US" sz="3200">
                <a:solidFill>
                  <a:srgbClr val="FFFFFF"/>
                </a:solidFill>
              </a:rPr>
              <a:t>PART FOUR</a:t>
            </a:r>
          </a:p>
        </p:txBody>
      </p:sp>
      <p:sp>
        <p:nvSpPr>
          <p:cNvPr id="11" name="微信：2090298045【陈西】公众号：陈西设计之家。微信搜索即可。更多免费PPT模版教程等都可以在公众号内获取。PPT高端定制/发布会PPT设计"/>
          <p:cNvSpPr/>
          <p:nvPr/>
        </p:nvSpPr>
        <p:spPr>
          <a:xfrm>
            <a:off x="2682173" y="1816759"/>
            <a:ext cx="3224482" cy="3224482"/>
          </a:xfrm>
          <a:prstGeom prst="ellipse">
            <a:avLst/>
          </a:prstGeom>
          <a:noFill/>
          <a:ln w="12700">
            <a:solidFill>
              <a:schemeClr val="bg1"/>
            </a:solidFill>
            <a:prstDash val="solid"/>
            <a:miter/>
          </a:ln>
        </p:spPr>
        <p:txBody>
          <a:bodyPr anchor="ctr"/>
          <a:lstStyle/>
          <a:p>
            <a:pPr algn="ctr"/>
            <a:endParaRPr lang="zh-CN" altLang="en-US">
              <a:solidFill>
                <a:schemeClr val="lt1"/>
              </a:solidFill>
            </a:endParaRPr>
          </a:p>
        </p:txBody>
      </p:sp>
      <p:sp>
        <p:nvSpPr>
          <p:cNvPr id="90" name="椭圆 89"/>
          <p:cNvSpPr/>
          <p:nvPr/>
        </p:nvSpPr>
        <p:spPr>
          <a:xfrm>
            <a:off x="9961359" y="850807"/>
            <a:ext cx="776607" cy="776607"/>
          </a:xfrm>
          <a:prstGeom prst="ellipse">
            <a:avLst/>
          </a:prstGeom>
          <a:gradFill flip="none" rotWithShape="1">
            <a:gsLst>
              <a:gs pos="0">
                <a:srgbClr val="2E3AFF">
                  <a:alpha val="20000"/>
                </a:srgbClr>
              </a:gs>
              <a:gs pos="100000">
                <a:srgbClr val="008CFB">
                  <a:alpha val="5000"/>
                </a:srgbClr>
              </a:gs>
            </a:gsLst>
            <a:lin ang="2700000" scaled="1"/>
          </a:gradFill>
          <a:ln>
            <a:noFill/>
          </a:ln>
        </p:spPr>
        <p:txBody>
          <a:bodyPr anchor="ctr"/>
          <a:lstStyle/>
          <a:p>
            <a:pPr algn="ctr"/>
            <a:endParaRPr lang="zh-CN" altLang="en-US">
              <a:solidFill>
                <a:schemeClr val="lt1"/>
              </a:solidFill>
            </a:endParaRPr>
          </a:p>
        </p:txBody>
      </p:sp>
      <p:sp>
        <p:nvSpPr>
          <p:cNvPr id="91" name="微信：2090298045【陈西】公众号：陈西设计之家。微信搜索即可。更多免费PPT模版教程等都可以在公众号内获取。PPT高端定制/发布会PPT设计"/>
          <p:cNvSpPr/>
          <p:nvPr/>
        </p:nvSpPr>
        <p:spPr>
          <a:xfrm>
            <a:off x="9682516" y="1181316"/>
            <a:ext cx="569378" cy="569378"/>
          </a:xfrm>
          <a:prstGeom prst="ellipse">
            <a:avLst/>
          </a:prstGeom>
          <a:gradFill flip="none" rotWithShape="1">
            <a:gsLst>
              <a:gs pos="0">
                <a:srgbClr val="FC5D00"/>
              </a:gs>
              <a:gs pos="100000">
                <a:srgbClr val="FF9149"/>
              </a:gs>
            </a:gsLst>
            <a:lin ang="2700000" scaled="1"/>
          </a:gradFill>
          <a:ln>
            <a:noFill/>
          </a:ln>
          <a:effectLst>
            <a:outerShdw blurRad="152400" dist="50800" dir="2700000" algn="tl" rotWithShape="0">
              <a:srgbClr val="FC5D00">
                <a:alpha val="20000"/>
              </a:srgbClr>
            </a:outerShdw>
          </a:effectLst>
        </p:spPr>
        <p:txBody>
          <a:bodyPr anchor="ctr"/>
          <a:lstStyle/>
          <a:p>
            <a:pPr algn="ctr"/>
            <a:endParaRPr lang="zh-CN" altLang="en-US">
              <a:solidFill>
                <a:schemeClr val="lt1"/>
              </a:solidFill>
            </a:endParaRPr>
          </a:p>
        </p:txBody>
      </p:sp>
      <p:sp>
        <p:nvSpPr>
          <p:cNvPr id="92" name="文本框 91"/>
          <p:cNvSpPr txBox="1"/>
          <p:nvPr/>
        </p:nvSpPr>
        <p:spPr>
          <a:xfrm>
            <a:off x="6528003" y="3429064"/>
            <a:ext cx="3723891" cy="1003300"/>
          </a:xfrm>
          <a:prstGeom prst="rect">
            <a:avLst/>
          </a:prstGeom>
          <a:noFill/>
        </p:spPr>
        <p:txBody>
          <a:bodyPr wrap="square">
            <a:spAutoFit/>
          </a:bodyPr>
          <a:lstStyle/>
          <a:p>
            <a:pPr lvl="0"/>
            <a:r>
              <a:rPr lang="zh-CN" altLang="zh-CN" sz="6000">
                <a:gradFill>
                  <a:gsLst>
                    <a:gs pos="0">
                      <a:srgbClr val="2E3AFF"/>
                    </a:gs>
                    <a:gs pos="100000">
                      <a:srgbClr val="008CFB"/>
                    </a:gs>
                  </a:gsLst>
                  <a:lin ang="2700000" scaled="1"/>
                </a:gradFill>
                <a:latin typeface="思源宋体 CN Heavy"/>
                <a:ea typeface="思源宋体 CN Heavy"/>
              </a:rPr>
              <a:t>团队介绍</a:t>
            </a:r>
          </a:p>
        </p:txBody>
      </p:sp>
      <p:cxnSp>
        <p:nvCxnSpPr>
          <p:cNvPr id="103" name="直接连接符 102"/>
          <p:cNvCxnSpPr/>
          <p:nvPr/>
        </p:nvCxnSpPr>
        <p:spPr>
          <a:xfrm>
            <a:off x="11726257" y="4482811"/>
            <a:ext cx="0" cy="660400"/>
          </a:xfrm>
          <a:prstGeom prst="line">
            <a:avLst/>
          </a:prstGeom>
          <a:ln w="12700">
            <a:solidFill>
              <a:srgbClr val="316AEF"/>
            </a:solidFill>
            <a:prstDash val="solid"/>
            <a:miter/>
          </a:ln>
        </p:spPr>
      </p:cxnSp>
      <p:sp>
        <p:nvSpPr>
          <p:cNvPr id="107" name="微信：2090298045【陈西】公众号：陈西设计之家。微信搜索即可。更多免费PPT模版教程等都可以在公众号内获取。PPT高端定制/发布会PPT设计"/>
          <p:cNvSpPr txBox="1"/>
          <p:nvPr/>
        </p:nvSpPr>
        <p:spPr>
          <a:xfrm>
            <a:off x="6326538" y="2837601"/>
            <a:ext cx="3692349" cy="514350"/>
          </a:xfrm>
          <a:prstGeom prst="rect">
            <a:avLst/>
          </a:prstGeom>
          <a:noFill/>
        </p:spPr>
        <p:txBody>
          <a:bodyPr wrap="square">
            <a:spAutoFit/>
          </a:bodyPr>
          <a:lstStyle/>
          <a:p>
            <a:pPr lvl="0"/>
            <a:r>
              <a:rPr lang="en-US" altLang="en-US" sz="2800">
                <a:gradFill>
                  <a:gsLst>
                    <a:gs pos="0">
                      <a:srgbClr val="2E3AFF">
                        <a:alpha val="0"/>
                      </a:srgbClr>
                    </a:gs>
                    <a:gs pos="100000">
                      <a:srgbClr val="008CFB"/>
                    </a:gs>
                  </a:gsLst>
                  <a:lin ang="2700000" scaled="1"/>
                </a:gradFill>
              </a:rPr>
              <a:t>TEAM INTRODUCTION</a:t>
            </a:r>
          </a:p>
        </p:txBody>
      </p:sp>
      <p:sp>
        <p:nvSpPr>
          <p:cNvPr id="108" name="文本框 107"/>
          <p:cNvSpPr txBox="1"/>
          <p:nvPr/>
        </p:nvSpPr>
        <p:spPr>
          <a:xfrm>
            <a:off x="454348" y="1"/>
            <a:ext cx="1930400" cy="6858000"/>
          </a:xfrm>
          <a:prstGeom prst="rect">
            <a:avLst/>
          </a:prstGeom>
          <a:noFill/>
        </p:spPr>
        <p:txBody>
          <a:bodyPr vert="eaVert" wrap="square">
            <a:spAutoFit/>
          </a:bodyPr>
          <a:lstStyle/>
          <a:p>
            <a:pPr lvl="0" algn="ctr"/>
            <a:r>
              <a:rPr lang="en-US" altLang="en-US" sz="11500">
                <a:solidFill>
                  <a:srgbClr val="FFFFFF">
                    <a:alpha val="5490"/>
                  </a:srgbClr>
                </a:solidFill>
                <a:latin typeface="思源宋体 CN Heavy"/>
                <a:ea typeface="思源宋体 CN Heavy"/>
              </a:rPr>
              <a:t>OUYUAN</a:t>
            </a:r>
          </a:p>
        </p:txBody>
      </p:sp>
      <p:sp>
        <p:nvSpPr>
          <p:cNvPr id="109" name="任意多边形: 形状 108"/>
          <p:cNvSpPr/>
          <p:nvPr/>
        </p:nvSpPr>
        <p:spPr>
          <a:xfrm>
            <a:off x="10455128" y="1317174"/>
            <a:ext cx="677258" cy="903499"/>
          </a:xfrm>
          <a:custGeom>
            <a:avLst/>
            <a:gdLst/>
            <a:ahLst/>
            <a:cxnLst/>
            <a:rect l="l" t="t" r="r" b="b"/>
            <a:pathLst>
              <a:path w="677258" h="903499">
                <a:moveTo>
                  <a:pt x="648824" y="846630"/>
                </a:moveTo>
                <a:cubicBezTo>
                  <a:pt x="664527" y="846630"/>
                  <a:pt x="677258" y="859361"/>
                  <a:pt x="677258" y="875065"/>
                </a:cubicBezTo>
                <a:cubicBezTo>
                  <a:pt x="677258" y="890768"/>
                  <a:pt x="664527" y="903499"/>
                  <a:pt x="648824" y="903499"/>
                </a:cubicBezTo>
                <a:cubicBezTo>
                  <a:pt x="633120" y="903499"/>
                  <a:pt x="620389" y="890768"/>
                  <a:pt x="620389" y="875065"/>
                </a:cubicBezTo>
                <a:cubicBezTo>
                  <a:pt x="620389" y="859361"/>
                  <a:pt x="633120" y="846630"/>
                  <a:pt x="648824" y="846630"/>
                </a:cubicBezTo>
                <a:close/>
                <a:moveTo>
                  <a:pt x="545425" y="846630"/>
                </a:moveTo>
                <a:cubicBezTo>
                  <a:pt x="561129" y="846630"/>
                  <a:pt x="573860" y="859361"/>
                  <a:pt x="573860" y="875065"/>
                </a:cubicBezTo>
                <a:cubicBezTo>
                  <a:pt x="573860" y="890768"/>
                  <a:pt x="561129" y="903499"/>
                  <a:pt x="545425" y="903499"/>
                </a:cubicBezTo>
                <a:cubicBezTo>
                  <a:pt x="529722" y="903499"/>
                  <a:pt x="516991" y="890768"/>
                  <a:pt x="516991" y="875065"/>
                </a:cubicBezTo>
                <a:cubicBezTo>
                  <a:pt x="516991" y="859361"/>
                  <a:pt x="529722" y="846630"/>
                  <a:pt x="545425" y="846630"/>
                </a:cubicBezTo>
                <a:close/>
                <a:moveTo>
                  <a:pt x="442027" y="846630"/>
                </a:moveTo>
                <a:cubicBezTo>
                  <a:pt x="457731" y="846630"/>
                  <a:pt x="470462" y="859361"/>
                  <a:pt x="470462" y="875065"/>
                </a:cubicBezTo>
                <a:cubicBezTo>
                  <a:pt x="470462" y="890768"/>
                  <a:pt x="457731" y="903499"/>
                  <a:pt x="442027" y="903499"/>
                </a:cubicBezTo>
                <a:cubicBezTo>
                  <a:pt x="426324" y="903499"/>
                  <a:pt x="413593" y="890768"/>
                  <a:pt x="413593" y="875065"/>
                </a:cubicBezTo>
                <a:cubicBezTo>
                  <a:pt x="413593" y="859361"/>
                  <a:pt x="426324" y="846630"/>
                  <a:pt x="442027" y="846630"/>
                </a:cubicBezTo>
                <a:close/>
                <a:moveTo>
                  <a:pt x="338629" y="846630"/>
                </a:moveTo>
                <a:cubicBezTo>
                  <a:pt x="354333" y="846630"/>
                  <a:pt x="367063" y="859361"/>
                  <a:pt x="367063" y="875065"/>
                </a:cubicBezTo>
                <a:cubicBezTo>
                  <a:pt x="367063" y="890768"/>
                  <a:pt x="354333" y="903499"/>
                  <a:pt x="338629" y="903499"/>
                </a:cubicBezTo>
                <a:cubicBezTo>
                  <a:pt x="322925" y="903499"/>
                  <a:pt x="310195" y="890768"/>
                  <a:pt x="310195" y="875065"/>
                </a:cubicBezTo>
                <a:cubicBezTo>
                  <a:pt x="310195" y="859361"/>
                  <a:pt x="322925" y="846630"/>
                  <a:pt x="338629" y="846630"/>
                </a:cubicBezTo>
                <a:close/>
                <a:moveTo>
                  <a:pt x="235231" y="846630"/>
                </a:moveTo>
                <a:cubicBezTo>
                  <a:pt x="250934" y="846630"/>
                  <a:pt x="263665" y="859361"/>
                  <a:pt x="263665" y="875065"/>
                </a:cubicBezTo>
                <a:cubicBezTo>
                  <a:pt x="263665" y="890768"/>
                  <a:pt x="250934" y="903499"/>
                  <a:pt x="235231" y="903499"/>
                </a:cubicBezTo>
                <a:cubicBezTo>
                  <a:pt x="219527" y="903499"/>
                  <a:pt x="206796" y="890768"/>
                  <a:pt x="206796" y="875065"/>
                </a:cubicBezTo>
                <a:cubicBezTo>
                  <a:pt x="206796" y="859361"/>
                  <a:pt x="219527" y="846630"/>
                  <a:pt x="235231" y="846630"/>
                </a:cubicBezTo>
                <a:close/>
                <a:moveTo>
                  <a:pt x="131833" y="846630"/>
                </a:moveTo>
                <a:cubicBezTo>
                  <a:pt x="147536" y="846630"/>
                  <a:pt x="160267" y="859361"/>
                  <a:pt x="160267" y="875065"/>
                </a:cubicBezTo>
                <a:cubicBezTo>
                  <a:pt x="160267" y="890768"/>
                  <a:pt x="147536" y="903499"/>
                  <a:pt x="131833" y="903499"/>
                </a:cubicBezTo>
                <a:cubicBezTo>
                  <a:pt x="116129" y="903499"/>
                  <a:pt x="103398" y="890768"/>
                  <a:pt x="103398" y="875065"/>
                </a:cubicBezTo>
                <a:cubicBezTo>
                  <a:pt x="103398" y="859361"/>
                  <a:pt x="116129" y="846630"/>
                  <a:pt x="131833" y="846630"/>
                </a:cubicBezTo>
                <a:close/>
                <a:moveTo>
                  <a:pt x="28434" y="846630"/>
                </a:moveTo>
                <a:cubicBezTo>
                  <a:pt x="44138" y="846630"/>
                  <a:pt x="56869" y="859361"/>
                  <a:pt x="56869" y="875065"/>
                </a:cubicBezTo>
                <a:cubicBezTo>
                  <a:pt x="56869" y="890768"/>
                  <a:pt x="44138" y="903499"/>
                  <a:pt x="28434" y="903499"/>
                </a:cubicBezTo>
                <a:cubicBezTo>
                  <a:pt x="12731" y="903499"/>
                  <a:pt x="0" y="890768"/>
                  <a:pt x="0" y="875065"/>
                </a:cubicBezTo>
                <a:cubicBezTo>
                  <a:pt x="0" y="859361"/>
                  <a:pt x="12731" y="846630"/>
                  <a:pt x="28434" y="846630"/>
                </a:cubicBezTo>
                <a:close/>
                <a:moveTo>
                  <a:pt x="648824" y="752560"/>
                </a:moveTo>
                <a:cubicBezTo>
                  <a:pt x="664527" y="752560"/>
                  <a:pt x="677258" y="765291"/>
                  <a:pt x="677258" y="780995"/>
                </a:cubicBezTo>
                <a:cubicBezTo>
                  <a:pt x="677258" y="796698"/>
                  <a:pt x="664527" y="809429"/>
                  <a:pt x="648824" y="809429"/>
                </a:cubicBezTo>
                <a:cubicBezTo>
                  <a:pt x="633120" y="809429"/>
                  <a:pt x="620389" y="796698"/>
                  <a:pt x="620389" y="780995"/>
                </a:cubicBezTo>
                <a:cubicBezTo>
                  <a:pt x="620389" y="765291"/>
                  <a:pt x="633120" y="752560"/>
                  <a:pt x="648824" y="752560"/>
                </a:cubicBezTo>
                <a:close/>
                <a:moveTo>
                  <a:pt x="545425" y="752560"/>
                </a:moveTo>
                <a:cubicBezTo>
                  <a:pt x="561129" y="752560"/>
                  <a:pt x="573860" y="765291"/>
                  <a:pt x="573860" y="780995"/>
                </a:cubicBezTo>
                <a:cubicBezTo>
                  <a:pt x="573860" y="796698"/>
                  <a:pt x="561129" y="809429"/>
                  <a:pt x="545425" y="809429"/>
                </a:cubicBezTo>
                <a:cubicBezTo>
                  <a:pt x="529722" y="809429"/>
                  <a:pt x="516991" y="796698"/>
                  <a:pt x="516991" y="780995"/>
                </a:cubicBezTo>
                <a:cubicBezTo>
                  <a:pt x="516991" y="765291"/>
                  <a:pt x="529722" y="752560"/>
                  <a:pt x="545425" y="752560"/>
                </a:cubicBezTo>
                <a:close/>
                <a:moveTo>
                  <a:pt x="442027" y="752560"/>
                </a:moveTo>
                <a:cubicBezTo>
                  <a:pt x="457731" y="752560"/>
                  <a:pt x="470462" y="765291"/>
                  <a:pt x="470462" y="780995"/>
                </a:cubicBezTo>
                <a:cubicBezTo>
                  <a:pt x="470462" y="796698"/>
                  <a:pt x="457731" y="809429"/>
                  <a:pt x="442027" y="809429"/>
                </a:cubicBezTo>
                <a:cubicBezTo>
                  <a:pt x="426324" y="809429"/>
                  <a:pt x="413593" y="796698"/>
                  <a:pt x="413593" y="780995"/>
                </a:cubicBezTo>
                <a:cubicBezTo>
                  <a:pt x="413593" y="765291"/>
                  <a:pt x="426324" y="752560"/>
                  <a:pt x="442027" y="752560"/>
                </a:cubicBezTo>
                <a:close/>
                <a:moveTo>
                  <a:pt x="338629" y="752560"/>
                </a:moveTo>
                <a:cubicBezTo>
                  <a:pt x="354333" y="752560"/>
                  <a:pt x="367063" y="765291"/>
                  <a:pt x="367063" y="780995"/>
                </a:cubicBezTo>
                <a:cubicBezTo>
                  <a:pt x="367063" y="796698"/>
                  <a:pt x="354333" y="809429"/>
                  <a:pt x="338629" y="809429"/>
                </a:cubicBezTo>
                <a:cubicBezTo>
                  <a:pt x="322925" y="809429"/>
                  <a:pt x="310195" y="796698"/>
                  <a:pt x="310195" y="780995"/>
                </a:cubicBezTo>
                <a:cubicBezTo>
                  <a:pt x="310195" y="765291"/>
                  <a:pt x="322925" y="752560"/>
                  <a:pt x="338629" y="752560"/>
                </a:cubicBezTo>
                <a:close/>
                <a:moveTo>
                  <a:pt x="235231" y="752560"/>
                </a:moveTo>
                <a:cubicBezTo>
                  <a:pt x="250934" y="752560"/>
                  <a:pt x="263665" y="765291"/>
                  <a:pt x="263665" y="780995"/>
                </a:cubicBezTo>
                <a:cubicBezTo>
                  <a:pt x="263665" y="796698"/>
                  <a:pt x="250934" y="809429"/>
                  <a:pt x="235231" y="809429"/>
                </a:cubicBezTo>
                <a:cubicBezTo>
                  <a:pt x="219527" y="809429"/>
                  <a:pt x="206796" y="796698"/>
                  <a:pt x="206796" y="780995"/>
                </a:cubicBezTo>
                <a:cubicBezTo>
                  <a:pt x="206796" y="765291"/>
                  <a:pt x="219527" y="752560"/>
                  <a:pt x="235231" y="752560"/>
                </a:cubicBezTo>
                <a:close/>
                <a:moveTo>
                  <a:pt x="131833" y="752560"/>
                </a:moveTo>
                <a:cubicBezTo>
                  <a:pt x="147536" y="752560"/>
                  <a:pt x="160267" y="765291"/>
                  <a:pt x="160267" y="780995"/>
                </a:cubicBezTo>
                <a:cubicBezTo>
                  <a:pt x="160267" y="796698"/>
                  <a:pt x="147536" y="809429"/>
                  <a:pt x="131833" y="809429"/>
                </a:cubicBezTo>
                <a:cubicBezTo>
                  <a:pt x="116129" y="809429"/>
                  <a:pt x="103398" y="796698"/>
                  <a:pt x="103398" y="780995"/>
                </a:cubicBezTo>
                <a:cubicBezTo>
                  <a:pt x="103398" y="765291"/>
                  <a:pt x="116129" y="752560"/>
                  <a:pt x="131833" y="752560"/>
                </a:cubicBezTo>
                <a:close/>
                <a:moveTo>
                  <a:pt x="28434" y="752560"/>
                </a:moveTo>
                <a:cubicBezTo>
                  <a:pt x="44138" y="752560"/>
                  <a:pt x="56869" y="765291"/>
                  <a:pt x="56869" y="780995"/>
                </a:cubicBezTo>
                <a:cubicBezTo>
                  <a:pt x="56869" y="796698"/>
                  <a:pt x="44138" y="809429"/>
                  <a:pt x="28434" y="809429"/>
                </a:cubicBezTo>
                <a:cubicBezTo>
                  <a:pt x="12731" y="809429"/>
                  <a:pt x="0" y="796698"/>
                  <a:pt x="0" y="780995"/>
                </a:cubicBezTo>
                <a:cubicBezTo>
                  <a:pt x="0" y="765291"/>
                  <a:pt x="12731" y="752560"/>
                  <a:pt x="28434" y="752560"/>
                </a:cubicBezTo>
                <a:close/>
                <a:moveTo>
                  <a:pt x="648824" y="658490"/>
                </a:moveTo>
                <a:cubicBezTo>
                  <a:pt x="664527" y="658490"/>
                  <a:pt x="677258" y="671221"/>
                  <a:pt x="677258" y="686925"/>
                </a:cubicBezTo>
                <a:cubicBezTo>
                  <a:pt x="677258" y="702628"/>
                  <a:pt x="664527" y="715359"/>
                  <a:pt x="648824" y="715359"/>
                </a:cubicBezTo>
                <a:cubicBezTo>
                  <a:pt x="633120" y="715359"/>
                  <a:pt x="620389" y="702628"/>
                  <a:pt x="620389" y="686925"/>
                </a:cubicBezTo>
                <a:cubicBezTo>
                  <a:pt x="620389" y="671221"/>
                  <a:pt x="633120" y="658490"/>
                  <a:pt x="648824" y="658490"/>
                </a:cubicBezTo>
                <a:close/>
                <a:moveTo>
                  <a:pt x="545425" y="658490"/>
                </a:moveTo>
                <a:cubicBezTo>
                  <a:pt x="561129" y="658490"/>
                  <a:pt x="573860" y="671221"/>
                  <a:pt x="573860" y="686925"/>
                </a:cubicBezTo>
                <a:cubicBezTo>
                  <a:pt x="573860" y="702628"/>
                  <a:pt x="561129" y="715359"/>
                  <a:pt x="545425" y="715359"/>
                </a:cubicBezTo>
                <a:cubicBezTo>
                  <a:pt x="529722" y="715359"/>
                  <a:pt x="516991" y="702628"/>
                  <a:pt x="516991" y="686925"/>
                </a:cubicBezTo>
                <a:cubicBezTo>
                  <a:pt x="516991" y="671221"/>
                  <a:pt x="529722" y="658490"/>
                  <a:pt x="545425" y="658490"/>
                </a:cubicBezTo>
                <a:close/>
                <a:moveTo>
                  <a:pt x="442027" y="658490"/>
                </a:moveTo>
                <a:cubicBezTo>
                  <a:pt x="457731" y="658490"/>
                  <a:pt x="470462" y="671221"/>
                  <a:pt x="470462" y="686925"/>
                </a:cubicBezTo>
                <a:cubicBezTo>
                  <a:pt x="470462" y="702628"/>
                  <a:pt x="457731" y="715359"/>
                  <a:pt x="442027" y="715359"/>
                </a:cubicBezTo>
                <a:cubicBezTo>
                  <a:pt x="426324" y="715359"/>
                  <a:pt x="413593" y="702628"/>
                  <a:pt x="413593" y="686925"/>
                </a:cubicBezTo>
                <a:cubicBezTo>
                  <a:pt x="413593" y="671221"/>
                  <a:pt x="426324" y="658490"/>
                  <a:pt x="442027" y="658490"/>
                </a:cubicBezTo>
                <a:close/>
                <a:moveTo>
                  <a:pt x="338629" y="658490"/>
                </a:moveTo>
                <a:cubicBezTo>
                  <a:pt x="354333" y="658490"/>
                  <a:pt x="367063" y="671221"/>
                  <a:pt x="367063" y="686925"/>
                </a:cubicBezTo>
                <a:cubicBezTo>
                  <a:pt x="367063" y="702628"/>
                  <a:pt x="354333" y="715359"/>
                  <a:pt x="338629" y="715359"/>
                </a:cubicBezTo>
                <a:cubicBezTo>
                  <a:pt x="322925" y="715359"/>
                  <a:pt x="310195" y="702628"/>
                  <a:pt x="310195" y="686925"/>
                </a:cubicBezTo>
                <a:cubicBezTo>
                  <a:pt x="310195" y="671221"/>
                  <a:pt x="322925" y="658490"/>
                  <a:pt x="338629" y="658490"/>
                </a:cubicBezTo>
                <a:close/>
                <a:moveTo>
                  <a:pt x="235231" y="658490"/>
                </a:moveTo>
                <a:cubicBezTo>
                  <a:pt x="250934" y="658490"/>
                  <a:pt x="263665" y="671221"/>
                  <a:pt x="263665" y="686925"/>
                </a:cubicBezTo>
                <a:cubicBezTo>
                  <a:pt x="263665" y="702628"/>
                  <a:pt x="250934" y="715359"/>
                  <a:pt x="235231" y="715359"/>
                </a:cubicBezTo>
                <a:cubicBezTo>
                  <a:pt x="219527" y="715359"/>
                  <a:pt x="206796" y="702628"/>
                  <a:pt x="206796" y="686925"/>
                </a:cubicBezTo>
                <a:cubicBezTo>
                  <a:pt x="206796" y="671221"/>
                  <a:pt x="219527" y="658490"/>
                  <a:pt x="235231" y="658490"/>
                </a:cubicBezTo>
                <a:close/>
                <a:moveTo>
                  <a:pt x="131833" y="658490"/>
                </a:moveTo>
                <a:cubicBezTo>
                  <a:pt x="147536" y="658490"/>
                  <a:pt x="160267" y="671221"/>
                  <a:pt x="160267" y="686925"/>
                </a:cubicBezTo>
                <a:cubicBezTo>
                  <a:pt x="160267" y="702628"/>
                  <a:pt x="147536" y="715359"/>
                  <a:pt x="131833" y="715359"/>
                </a:cubicBezTo>
                <a:cubicBezTo>
                  <a:pt x="116129" y="715359"/>
                  <a:pt x="103398" y="702628"/>
                  <a:pt x="103398" y="686925"/>
                </a:cubicBezTo>
                <a:cubicBezTo>
                  <a:pt x="103398" y="671221"/>
                  <a:pt x="116129" y="658490"/>
                  <a:pt x="131833" y="658490"/>
                </a:cubicBezTo>
                <a:close/>
                <a:moveTo>
                  <a:pt x="28434" y="658490"/>
                </a:moveTo>
                <a:cubicBezTo>
                  <a:pt x="44138" y="658490"/>
                  <a:pt x="56869" y="671221"/>
                  <a:pt x="56869" y="686925"/>
                </a:cubicBezTo>
                <a:cubicBezTo>
                  <a:pt x="56869" y="702628"/>
                  <a:pt x="44138" y="715359"/>
                  <a:pt x="28434" y="715359"/>
                </a:cubicBezTo>
                <a:cubicBezTo>
                  <a:pt x="12731" y="715359"/>
                  <a:pt x="0" y="702628"/>
                  <a:pt x="0" y="686925"/>
                </a:cubicBezTo>
                <a:cubicBezTo>
                  <a:pt x="0" y="671221"/>
                  <a:pt x="12731" y="658490"/>
                  <a:pt x="28434" y="658490"/>
                </a:cubicBezTo>
                <a:close/>
                <a:moveTo>
                  <a:pt x="648824" y="564420"/>
                </a:moveTo>
                <a:cubicBezTo>
                  <a:pt x="664527" y="564420"/>
                  <a:pt x="677258" y="577151"/>
                  <a:pt x="677258" y="592855"/>
                </a:cubicBezTo>
                <a:cubicBezTo>
                  <a:pt x="677258" y="608558"/>
                  <a:pt x="664527" y="621289"/>
                  <a:pt x="648824" y="621289"/>
                </a:cubicBezTo>
                <a:cubicBezTo>
                  <a:pt x="633120" y="621289"/>
                  <a:pt x="620389" y="608558"/>
                  <a:pt x="620389" y="592855"/>
                </a:cubicBezTo>
                <a:cubicBezTo>
                  <a:pt x="620389" y="577151"/>
                  <a:pt x="633120" y="564420"/>
                  <a:pt x="648824" y="564420"/>
                </a:cubicBezTo>
                <a:close/>
                <a:moveTo>
                  <a:pt x="545425" y="564420"/>
                </a:moveTo>
                <a:cubicBezTo>
                  <a:pt x="561129" y="564420"/>
                  <a:pt x="573860" y="577151"/>
                  <a:pt x="573860" y="592855"/>
                </a:cubicBezTo>
                <a:cubicBezTo>
                  <a:pt x="573860" y="608558"/>
                  <a:pt x="561129" y="621289"/>
                  <a:pt x="545425" y="621289"/>
                </a:cubicBezTo>
                <a:cubicBezTo>
                  <a:pt x="529722" y="621289"/>
                  <a:pt x="516991" y="608558"/>
                  <a:pt x="516991" y="592855"/>
                </a:cubicBezTo>
                <a:cubicBezTo>
                  <a:pt x="516991" y="577151"/>
                  <a:pt x="529722" y="564420"/>
                  <a:pt x="545425" y="564420"/>
                </a:cubicBezTo>
                <a:close/>
                <a:moveTo>
                  <a:pt x="442027" y="564420"/>
                </a:moveTo>
                <a:cubicBezTo>
                  <a:pt x="457731" y="564420"/>
                  <a:pt x="470462" y="577151"/>
                  <a:pt x="470462" y="592855"/>
                </a:cubicBezTo>
                <a:cubicBezTo>
                  <a:pt x="470462" y="608558"/>
                  <a:pt x="457731" y="621289"/>
                  <a:pt x="442027" y="621289"/>
                </a:cubicBezTo>
                <a:cubicBezTo>
                  <a:pt x="426324" y="621289"/>
                  <a:pt x="413593" y="608558"/>
                  <a:pt x="413593" y="592855"/>
                </a:cubicBezTo>
                <a:cubicBezTo>
                  <a:pt x="413593" y="577151"/>
                  <a:pt x="426324" y="564420"/>
                  <a:pt x="442027" y="564420"/>
                </a:cubicBezTo>
                <a:close/>
                <a:moveTo>
                  <a:pt x="338629" y="564420"/>
                </a:moveTo>
                <a:cubicBezTo>
                  <a:pt x="354333" y="564420"/>
                  <a:pt x="367063" y="577151"/>
                  <a:pt x="367063" y="592855"/>
                </a:cubicBezTo>
                <a:cubicBezTo>
                  <a:pt x="367063" y="608558"/>
                  <a:pt x="354333" y="621289"/>
                  <a:pt x="338629" y="621289"/>
                </a:cubicBezTo>
                <a:cubicBezTo>
                  <a:pt x="322925" y="621289"/>
                  <a:pt x="310195" y="608558"/>
                  <a:pt x="310195" y="592855"/>
                </a:cubicBezTo>
                <a:cubicBezTo>
                  <a:pt x="310195" y="577151"/>
                  <a:pt x="322925" y="564420"/>
                  <a:pt x="338629" y="564420"/>
                </a:cubicBezTo>
                <a:close/>
                <a:moveTo>
                  <a:pt x="235231" y="564420"/>
                </a:moveTo>
                <a:cubicBezTo>
                  <a:pt x="250934" y="564420"/>
                  <a:pt x="263665" y="577151"/>
                  <a:pt x="263665" y="592855"/>
                </a:cubicBezTo>
                <a:cubicBezTo>
                  <a:pt x="263665" y="608558"/>
                  <a:pt x="250934" y="621289"/>
                  <a:pt x="235231" y="621289"/>
                </a:cubicBezTo>
                <a:cubicBezTo>
                  <a:pt x="219527" y="621289"/>
                  <a:pt x="206796" y="608558"/>
                  <a:pt x="206796" y="592855"/>
                </a:cubicBezTo>
                <a:cubicBezTo>
                  <a:pt x="206796" y="577151"/>
                  <a:pt x="219527" y="564420"/>
                  <a:pt x="235231" y="564420"/>
                </a:cubicBezTo>
                <a:close/>
                <a:moveTo>
                  <a:pt x="131833" y="564420"/>
                </a:moveTo>
                <a:cubicBezTo>
                  <a:pt x="147536" y="564420"/>
                  <a:pt x="160267" y="577151"/>
                  <a:pt x="160267" y="592855"/>
                </a:cubicBezTo>
                <a:cubicBezTo>
                  <a:pt x="160267" y="608558"/>
                  <a:pt x="147536" y="621289"/>
                  <a:pt x="131833" y="621289"/>
                </a:cubicBezTo>
                <a:cubicBezTo>
                  <a:pt x="116129" y="621289"/>
                  <a:pt x="103398" y="608558"/>
                  <a:pt x="103398" y="592855"/>
                </a:cubicBezTo>
                <a:cubicBezTo>
                  <a:pt x="103398" y="577151"/>
                  <a:pt x="116129" y="564420"/>
                  <a:pt x="131833" y="564420"/>
                </a:cubicBezTo>
                <a:close/>
                <a:moveTo>
                  <a:pt x="28434" y="564420"/>
                </a:moveTo>
                <a:cubicBezTo>
                  <a:pt x="44138" y="564420"/>
                  <a:pt x="56869" y="577151"/>
                  <a:pt x="56869" y="592855"/>
                </a:cubicBezTo>
                <a:cubicBezTo>
                  <a:pt x="56869" y="608558"/>
                  <a:pt x="44138" y="621289"/>
                  <a:pt x="28434" y="621289"/>
                </a:cubicBezTo>
                <a:cubicBezTo>
                  <a:pt x="12731" y="621289"/>
                  <a:pt x="0" y="608558"/>
                  <a:pt x="0" y="592855"/>
                </a:cubicBezTo>
                <a:cubicBezTo>
                  <a:pt x="0" y="577151"/>
                  <a:pt x="12731" y="564420"/>
                  <a:pt x="28434" y="564420"/>
                </a:cubicBezTo>
                <a:close/>
                <a:moveTo>
                  <a:pt x="648824" y="470350"/>
                </a:moveTo>
                <a:cubicBezTo>
                  <a:pt x="664527" y="470350"/>
                  <a:pt x="677258" y="483081"/>
                  <a:pt x="677258" y="498785"/>
                </a:cubicBezTo>
                <a:cubicBezTo>
                  <a:pt x="677258" y="514488"/>
                  <a:pt x="664527" y="527219"/>
                  <a:pt x="648824" y="527219"/>
                </a:cubicBezTo>
                <a:cubicBezTo>
                  <a:pt x="633120" y="527219"/>
                  <a:pt x="620389" y="514488"/>
                  <a:pt x="620389" y="498785"/>
                </a:cubicBezTo>
                <a:cubicBezTo>
                  <a:pt x="620389" y="483081"/>
                  <a:pt x="633120" y="470350"/>
                  <a:pt x="648824" y="470350"/>
                </a:cubicBezTo>
                <a:close/>
                <a:moveTo>
                  <a:pt x="545425" y="470350"/>
                </a:moveTo>
                <a:cubicBezTo>
                  <a:pt x="561129" y="470350"/>
                  <a:pt x="573860" y="483081"/>
                  <a:pt x="573860" y="498785"/>
                </a:cubicBezTo>
                <a:cubicBezTo>
                  <a:pt x="573860" y="514488"/>
                  <a:pt x="561129" y="527219"/>
                  <a:pt x="545425" y="527219"/>
                </a:cubicBezTo>
                <a:cubicBezTo>
                  <a:pt x="529722" y="527219"/>
                  <a:pt x="516991" y="514488"/>
                  <a:pt x="516991" y="498785"/>
                </a:cubicBezTo>
                <a:cubicBezTo>
                  <a:pt x="516991" y="483081"/>
                  <a:pt x="529722" y="470350"/>
                  <a:pt x="545425" y="470350"/>
                </a:cubicBezTo>
                <a:close/>
                <a:moveTo>
                  <a:pt x="442027" y="470350"/>
                </a:moveTo>
                <a:cubicBezTo>
                  <a:pt x="457731" y="470350"/>
                  <a:pt x="470462" y="483081"/>
                  <a:pt x="470462" y="498785"/>
                </a:cubicBezTo>
                <a:cubicBezTo>
                  <a:pt x="470462" y="514488"/>
                  <a:pt x="457731" y="527219"/>
                  <a:pt x="442027" y="527219"/>
                </a:cubicBezTo>
                <a:cubicBezTo>
                  <a:pt x="426324" y="527219"/>
                  <a:pt x="413593" y="514488"/>
                  <a:pt x="413593" y="498785"/>
                </a:cubicBezTo>
                <a:cubicBezTo>
                  <a:pt x="413593" y="483081"/>
                  <a:pt x="426324" y="470350"/>
                  <a:pt x="442027" y="470350"/>
                </a:cubicBezTo>
                <a:close/>
                <a:moveTo>
                  <a:pt x="338629" y="470350"/>
                </a:moveTo>
                <a:cubicBezTo>
                  <a:pt x="354333" y="470350"/>
                  <a:pt x="367063" y="483081"/>
                  <a:pt x="367063" y="498785"/>
                </a:cubicBezTo>
                <a:cubicBezTo>
                  <a:pt x="367063" y="514488"/>
                  <a:pt x="354333" y="527219"/>
                  <a:pt x="338629" y="527219"/>
                </a:cubicBezTo>
                <a:cubicBezTo>
                  <a:pt x="322925" y="527219"/>
                  <a:pt x="310195" y="514488"/>
                  <a:pt x="310195" y="498785"/>
                </a:cubicBezTo>
                <a:cubicBezTo>
                  <a:pt x="310195" y="483081"/>
                  <a:pt x="322925" y="470350"/>
                  <a:pt x="338629" y="470350"/>
                </a:cubicBezTo>
                <a:close/>
                <a:moveTo>
                  <a:pt x="235231" y="470350"/>
                </a:moveTo>
                <a:cubicBezTo>
                  <a:pt x="250934" y="470350"/>
                  <a:pt x="263665" y="483081"/>
                  <a:pt x="263665" y="498785"/>
                </a:cubicBezTo>
                <a:cubicBezTo>
                  <a:pt x="263665" y="514488"/>
                  <a:pt x="250934" y="527219"/>
                  <a:pt x="235231" y="527219"/>
                </a:cubicBezTo>
                <a:cubicBezTo>
                  <a:pt x="219527" y="527219"/>
                  <a:pt x="206796" y="514488"/>
                  <a:pt x="206796" y="498785"/>
                </a:cubicBezTo>
                <a:cubicBezTo>
                  <a:pt x="206796" y="483081"/>
                  <a:pt x="219527" y="470350"/>
                  <a:pt x="235231" y="470350"/>
                </a:cubicBezTo>
                <a:close/>
                <a:moveTo>
                  <a:pt x="131833" y="470350"/>
                </a:moveTo>
                <a:cubicBezTo>
                  <a:pt x="147536" y="470350"/>
                  <a:pt x="160267" y="483081"/>
                  <a:pt x="160267" y="498785"/>
                </a:cubicBezTo>
                <a:cubicBezTo>
                  <a:pt x="160267" y="514488"/>
                  <a:pt x="147536" y="527219"/>
                  <a:pt x="131833" y="527219"/>
                </a:cubicBezTo>
                <a:cubicBezTo>
                  <a:pt x="116129" y="527219"/>
                  <a:pt x="103398" y="514488"/>
                  <a:pt x="103398" y="498785"/>
                </a:cubicBezTo>
                <a:cubicBezTo>
                  <a:pt x="103398" y="483081"/>
                  <a:pt x="116129" y="470350"/>
                  <a:pt x="131833" y="470350"/>
                </a:cubicBezTo>
                <a:close/>
                <a:moveTo>
                  <a:pt x="28434" y="470350"/>
                </a:moveTo>
                <a:cubicBezTo>
                  <a:pt x="44138" y="470350"/>
                  <a:pt x="56869" y="483081"/>
                  <a:pt x="56869" y="498785"/>
                </a:cubicBezTo>
                <a:cubicBezTo>
                  <a:pt x="56869" y="514488"/>
                  <a:pt x="44138" y="527219"/>
                  <a:pt x="28434" y="527219"/>
                </a:cubicBezTo>
                <a:cubicBezTo>
                  <a:pt x="12731" y="527219"/>
                  <a:pt x="0" y="514488"/>
                  <a:pt x="0" y="498785"/>
                </a:cubicBezTo>
                <a:cubicBezTo>
                  <a:pt x="0" y="483081"/>
                  <a:pt x="12731" y="470350"/>
                  <a:pt x="28434" y="470350"/>
                </a:cubicBezTo>
                <a:close/>
                <a:moveTo>
                  <a:pt x="648824" y="376280"/>
                </a:moveTo>
                <a:cubicBezTo>
                  <a:pt x="664527" y="376280"/>
                  <a:pt x="677258" y="389011"/>
                  <a:pt x="677258" y="404714"/>
                </a:cubicBezTo>
                <a:cubicBezTo>
                  <a:pt x="677258" y="420418"/>
                  <a:pt x="664527" y="433149"/>
                  <a:pt x="648824" y="433149"/>
                </a:cubicBezTo>
                <a:cubicBezTo>
                  <a:pt x="633120" y="433149"/>
                  <a:pt x="620389" y="420418"/>
                  <a:pt x="620389" y="404714"/>
                </a:cubicBezTo>
                <a:cubicBezTo>
                  <a:pt x="620389" y="389011"/>
                  <a:pt x="633120" y="376280"/>
                  <a:pt x="648824" y="376280"/>
                </a:cubicBezTo>
                <a:close/>
                <a:moveTo>
                  <a:pt x="545425" y="376280"/>
                </a:moveTo>
                <a:cubicBezTo>
                  <a:pt x="561129" y="376280"/>
                  <a:pt x="573860" y="389011"/>
                  <a:pt x="573860" y="404714"/>
                </a:cubicBezTo>
                <a:cubicBezTo>
                  <a:pt x="573860" y="420418"/>
                  <a:pt x="561129" y="433149"/>
                  <a:pt x="545425" y="433149"/>
                </a:cubicBezTo>
                <a:cubicBezTo>
                  <a:pt x="529722" y="433149"/>
                  <a:pt x="516991" y="420418"/>
                  <a:pt x="516991" y="404714"/>
                </a:cubicBezTo>
                <a:cubicBezTo>
                  <a:pt x="516991" y="389011"/>
                  <a:pt x="529722" y="376280"/>
                  <a:pt x="545425" y="376280"/>
                </a:cubicBezTo>
                <a:close/>
                <a:moveTo>
                  <a:pt x="442027" y="376280"/>
                </a:moveTo>
                <a:cubicBezTo>
                  <a:pt x="457731" y="376280"/>
                  <a:pt x="470462" y="389011"/>
                  <a:pt x="470462" y="404714"/>
                </a:cubicBezTo>
                <a:cubicBezTo>
                  <a:pt x="470462" y="420418"/>
                  <a:pt x="457731" y="433149"/>
                  <a:pt x="442027" y="433149"/>
                </a:cubicBezTo>
                <a:cubicBezTo>
                  <a:pt x="426324" y="433149"/>
                  <a:pt x="413593" y="420418"/>
                  <a:pt x="413593" y="404714"/>
                </a:cubicBezTo>
                <a:cubicBezTo>
                  <a:pt x="413593" y="389011"/>
                  <a:pt x="426324" y="376280"/>
                  <a:pt x="442027" y="376280"/>
                </a:cubicBezTo>
                <a:close/>
                <a:moveTo>
                  <a:pt x="338629" y="376280"/>
                </a:moveTo>
                <a:cubicBezTo>
                  <a:pt x="354333" y="376280"/>
                  <a:pt x="367063" y="389011"/>
                  <a:pt x="367063" y="404714"/>
                </a:cubicBezTo>
                <a:cubicBezTo>
                  <a:pt x="367063" y="420418"/>
                  <a:pt x="354333" y="433149"/>
                  <a:pt x="338629" y="433149"/>
                </a:cubicBezTo>
                <a:cubicBezTo>
                  <a:pt x="322925" y="433149"/>
                  <a:pt x="310195" y="420418"/>
                  <a:pt x="310195" y="404714"/>
                </a:cubicBezTo>
                <a:cubicBezTo>
                  <a:pt x="310195" y="389011"/>
                  <a:pt x="322925" y="376280"/>
                  <a:pt x="338629" y="376280"/>
                </a:cubicBezTo>
                <a:close/>
                <a:moveTo>
                  <a:pt x="235231" y="376280"/>
                </a:moveTo>
                <a:cubicBezTo>
                  <a:pt x="250934" y="376280"/>
                  <a:pt x="263665" y="389011"/>
                  <a:pt x="263665" y="404714"/>
                </a:cubicBezTo>
                <a:cubicBezTo>
                  <a:pt x="263665" y="420418"/>
                  <a:pt x="250934" y="433149"/>
                  <a:pt x="235231" y="433149"/>
                </a:cubicBezTo>
                <a:cubicBezTo>
                  <a:pt x="219527" y="433149"/>
                  <a:pt x="206796" y="420418"/>
                  <a:pt x="206796" y="404714"/>
                </a:cubicBezTo>
                <a:cubicBezTo>
                  <a:pt x="206796" y="389011"/>
                  <a:pt x="219527" y="376280"/>
                  <a:pt x="235231" y="376280"/>
                </a:cubicBezTo>
                <a:close/>
                <a:moveTo>
                  <a:pt x="131833" y="376280"/>
                </a:moveTo>
                <a:cubicBezTo>
                  <a:pt x="147536" y="376280"/>
                  <a:pt x="160267" y="389011"/>
                  <a:pt x="160267" y="404714"/>
                </a:cubicBezTo>
                <a:cubicBezTo>
                  <a:pt x="160267" y="420418"/>
                  <a:pt x="147536" y="433149"/>
                  <a:pt x="131833" y="433149"/>
                </a:cubicBezTo>
                <a:cubicBezTo>
                  <a:pt x="116129" y="433149"/>
                  <a:pt x="103398" y="420418"/>
                  <a:pt x="103398" y="404714"/>
                </a:cubicBezTo>
                <a:cubicBezTo>
                  <a:pt x="103398" y="389011"/>
                  <a:pt x="116129" y="376280"/>
                  <a:pt x="131833" y="376280"/>
                </a:cubicBezTo>
                <a:close/>
                <a:moveTo>
                  <a:pt x="28434" y="376280"/>
                </a:moveTo>
                <a:cubicBezTo>
                  <a:pt x="44138" y="376280"/>
                  <a:pt x="56869" y="389011"/>
                  <a:pt x="56869" y="404714"/>
                </a:cubicBezTo>
                <a:cubicBezTo>
                  <a:pt x="56869" y="420418"/>
                  <a:pt x="44138" y="433149"/>
                  <a:pt x="28434" y="433149"/>
                </a:cubicBezTo>
                <a:cubicBezTo>
                  <a:pt x="12731" y="433149"/>
                  <a:pt x="0" y="420418"/>
                  <a:pt x="0" y="404714"/>
                </a:cubicBezTo>
                <a:cubicBezTo>
                  <a:pt x="0" y="389011"/>
                  <a:pt x="12731" y="376280"/>
                  <a:pt x="28434" y="376280"/>
                </a:cubicBezTo>
                <a:close/>
                <a:moveTo>
                  <a:pt x="648824" y="282210"/>
                </a:moveTo>
                <a:cubicBezTo>
                  <a:pt x="664527" y="282210"/>
                  <a:pt x="677258" y="294941"/>
                  <a:pt x="677258" y="310644"/>
                </a:cubicBezTo>
                <a:cubicBezTo>
                  <a:pt x="677258" y="326348"/>
                  <a:pt x="664527" y="339079"/>
                  <a:pt x="648824" y="339079"/>
                </a:cubicBezTo>
                <a:cubicBezTo>
                  <a:pt x="633120" y="339079"/>
                  <a:pt x="620389" y="326348"/>
                  <a:pt x="620389" y="310644"/>
                </a:cubicBezTo>
                <a:cubicBezTo>
                  <a:pt x="620389" y="294941"/>
                  <a:pt x="633120" y="282210"/>
                  <a:pt x="648824" y="282210"/>
                </a:cubicBezTo>
                <a:close/>
                <a:moveTo>
                  <a:pt x="545425" y="282210"/>
                </a:moveTo>
                <a:cubicBezTo>
                  <a:pt x="561129" y="282210"/>
                  <a:pt x="573860" y="294941"/>
                  <a:pt x="573860" y="310644"/>
                </a:cubicBezTo>
                <a:cubicBezTo>
                  <a:pt x="573860" y="326348"/>
                  <a:pt x="561129" y="339079"/>
                  <a:pt x="545425" y="339079"/>
                </a:cubicBezTo>
                <a:cubicBezTo>
                  <a:pt x="529722" y="339079"/>
                  <a:pt x="516991" y="326348"/>
                  <a:pt x="516991" y="310644"/>
                </a:cubicBezTo>
                <a:cubicBezTo>
                  <a:pt x="516991" y="294941"/>
                  <a:pt x="529722" y="282210"/>
                  <a:pt x="545425" y="282210"/>
                </a:cubicBezTo>
                <a:close/>
                <a:moveTo>
                  <a:pt x="442027" y="282210"/>
                </a:moveTo>
                <a:cubicBezTo>
                  <a:pt x="457731" y="282210"/>
                  <a:pt x="470462" y="294941"/>
                  <a:pt x="470462" y="310644"/>
                </a:cubicBezTo>
                <a:cubicBezTo>
                  <a:pt x="470462" y="326348"/>
                  <a:pt x="457731" y="339079"/>
                  <a:pt x="442027" y="339079"/>
                </a:cubicBezTo>
                <a:cubicBezTo>
                  <a:pt x="426324" y="339079"/>
                  <a:pt x="413593" y="326348"/>
                  <a:pt x="413593" y="310644"/>
                </a:cubicBezTo>
                <a:cubicBezTo>
                  <a:pt x="413593" y="294941"/>
                  <a:pt x="426324" y="282210"/>
                  <a:pt x="442027" y="282210"/>
                </a:cubicBezTo>
                <a:close/>
                <a:moveTo>
                  <a:pt x="338629" y="282210"/>
                </a:moveTo>
                <a:cubicBezTo>
                  <a:pt x="354333" y="282210"/>
                  <a:pt x="367063" y="294941"/>
                  <a:pt x="367063" y="310644"/>
                </a:cubicBezTo>
                <a:cubicBezTo>
                  <a:pt x="367063" y="326348"/>
                  <a:pt x="354333" y="339079"/>
                  <a:pt x="338629" y="339079"/>
                </a:cubicBezTo>
                <a:cubicBezTo>
                  <a:pt x="322925" y="339079"/>
                  <a:pt x="310195" y="326348"/>
                  <a:pt x="310195" y="310644"/>
                </a:cubicBezTo>
                <a:cubicBezTo>
                  <a:pt x="310195" y="294941"/>
                  <a:pt x="322925" y="282210"/>
                  <a:pt x="338629" y="282210"/>
                </a:cubicBezTo>
                <a:close/>
                <a:moveTo>
                  <a:pt x="235231" y="282210"/>
                </a:moveTo>
                <a:cubicBezTo>
                  <a:pt x="250934" y="282210"/>
                  <a:pt x="263665" y="294941"/>
                  <a:pt x="263665" y="310644"/>
                </a:cubicBezTo>
                <a:cubicBezTo>
                  <a:pt x="263665" y="326348"/>
                  <a:pt x="250934" y="339079"/>
                  <a:pt x="235231" y="339079"/>
                </a:cubicBezTo>
                <a:cubicBezTo>
                  <a:pt x="219527" y="339079"/>
                  <a:pt x="206796" y="326348"/>
                  <a:pt x="206796" y="310644"/>
                </a:cubicBezTo>
                <a:cubicBezTo>
                  <a:pt x="206796" y="294941"/>
                  <a:pt x="219527" y="282210"/>
                  <a:pt x="235231" y="282210"/>
                </a:cubicBezTo>
                <a:close/>
                <a:moveTo>
                  <a:pt x="131833" y="282210"/>
                </a:moveTo>
                <a:cubicBezTo>
                  <a:pt x="147536" y="282210"/>
                  <a:pt x="160267" y="294941"/>
                  <a:pt x="160267" y="310644"/>
                </a:cubicBezTo>
                <a:cubicBezTo>
                  <a:pt x="160267" y="326348"/>
                  <a:pt x="147536" y="339079"/>
                  <a:pt x="131833" y="339079"/>
                </a:cubicBezTo>
                <a:cubicBezTo>
                  <a:pt x="116129" y="339079"/>
                  <a:pt x="103398" y="326348"/>
                  <a:pt x="103398" y="310644"/>
                </a:cubicBezTo>
                <a:cubicBezTo>
                  <a:pt x="103398" y="294941"/>
                  <a:pt x="116129" y="282210"/>
                  <a:pt x="131833" y="282210"/>
                </a:cubicBezTo>
                <a:close/>
                <a:moveTo>
                  <a:pt x="28434" y="282210"/>
                </a:moveTo>
                <a:cubicBezTo>
                  <a:pt x="44138" y="282210"/>
                  <a:pt x="56869" y="294941"/>
                  <a:pt x="56869" y="310644"/>
                </a:cubicBezTo>
                <a:cubicBezTo>
                  <a:pt x="56869" y="326348"/>
                  <a:pt x="44138" y="339079"/>
                  <a:pt x="28434" y="339079"/>
                </a:cubicBezTo>
                <a:cubicBezTo>
                  <a:pt x="12731" y="339079"/>
                  <a:pt x="0" y="326348"/>
                  <a:pt x="0" y="310644"/>
                </a:cubicBezTo>
                <a:cubicBezTo>
                  <a:pt x="0" y="294941"/>
                  <a:pt x="12731" y="282210"/>
                  <a:pt x="28434" y="282210"/>
                </a:cubicBezTo>
                <a:close/>
                <a:moveTo>
                  <a:pt x="648824" y="188140"/>
                </a:moveTo>
                <a:cubicBezTo>
                  <a:pt x="664527" y="188140"/>
                  <a:pt x="677258" y="200871"/>
                  <a:pt x="677258" y="216574"/>
                </a:cubicBezTo>
                <a:cubicBezTo>
                  <a:pt x="677258" y="232278"/>
                  <a:pt x="664527" y="245009"/>
                  <a:pt x="648824" y="245009"/>
                </a:cubicBezTo>
                <a:cubicBezTo>
                  <a:pt x="633120" y="245009"/>
                  <a:pt x="620389" y="232278"/>
                  <a:pt x="620389" y="216574"/>
                </a:cubicBezTo>
                <a:cubicBezTo>
                  <a:pt x="620389" y="200871"/>
                  <a:pt x="633120" y="188140"/>
                  <a:pt x="648824" y="188140"/>
                </a:cubicBezTo>
                <a:close/>
                <a:moveTo>
                  <a:pt x="545425" y="188140"/>
                </a:moveTo>
                <a:cubicBezTo>
                  <a:pt x="561129" y="188140"/>
                  <a:pt x="573860" y="200871"/>
                  <a:pt x="573860" y="216574"/>
                </a:cubicBezTo>
                <a:cubicBezTo>
                  <a:pt x="573860" y="232278"/>
                  <a:pt x="561129" y="245009"/>
                  <a:pt x="545425" y="245009"/>
                </a:cubicBezTo>
                <a:cubicBezTo>
                  <a:pt x="529722" y="245009"/>
                  <a:pt x="516991" y="232278"/>
                  <a:pt x="516991" y="216574"/>
                </a:cubicBezTo>
                <a:cubicBezTo>
                  <a:pt x="516991" y="200871"/>
                  <a:pt x="529722" y="188140"/>
                  <a:pt x="545425" y="188140"/>
                </a:cubicBezTo>
                <a:close/>
                <a:moveTo>
                  <a:pt x="442027" y="188140"/>
                </a:moveTo>
                <a:cubicBezTo>
                  <a:pt x="457731" y="188140"/>
                  <a:pt x="470462" y="200871"/>
                  <a:pt x="470462" y="216574"/>
                </a:cubicBezTo>
                <a:cubicBezTo>
                  <a:pt x="470462" y="232278"/>
                  <a:pt x="457731" y="245009"/>
                  <a:pt x="442027" y="245009"/>
                </a:cubicBezTo>
                <a:cubicBezTo>
                  <a:pt x="426324" y="245009"/>
                  <a:pt x="413593" y="232278"/>
                  <a:pt x="413593" y="216574"/>
                </a:cubicBezTo>
                <a:cubicBezTo>
                  <a:pt x="413593" y="200871"/>
                  <a:pt x="426324" y="188140"/>
                  <a:pt x="442027" y="188140"/>
                </a:cubicBezTo>
                <a:close/>
                <a:moveTo>
                  <a:pt x="338629" y="188140"/>
                </a:moveTo>
                <a:cubicBezTo>
                  <a:pt x="354333" y="188140"/>
                  <a:pt x="367063" y="200871"/>
                  <a:pt x="367063" y="216574"/>
                </a:cubicBezTo>
                <a:cubicBezTo>
                  <a:pt x="367063" y="232278"/>
                  <a:pt x="354333" y="245009"/>
                  <a:pt x="338629" y="245009"/>
                </a:cubicBezTo>
                <a:cubicBezTo>
                  <a:pt x="322925" y="245009"/>
                  <a:pt x="310195" y="232278"/>
                  <a:pt x="310195" y="216574"/>
                </a:cubicBezTo>
                <a:cubicBezTo>
                  <a:pt x="310195" y="200871"/>
                  <a:pt x="322925" y="188140"/>
                  <a:pt x="338629" y="188140"/>
                </a:cubicBezTo>
                <a:close/>
                <a:moveTo>
                  <a:pt x="235231" y="188140"/>
                </a:moveTo>
                <a:cubicBezTo>
                  <a:pt x="250934" y="188140"/>
                  <a:pt x="263665" y="200871"/>
                  <a:pt x="263665" y="216574"/>
                </a:cubicBezTo>
                <a:cubicBezTo>
                  <a:pt x="263665" y="232278"/>
                  <a:pt x="250934" y="245009"/>
                  <a:pt x="235231" y="245009"/>
                </a:cubicBezTo>
                <a:cubicBezTo>
                  <a:pt x="219527" y="245009"/>
                  <a:pt x="206796" y="232278"/>
                  <a:pt x="206796" y="216574"/>
                </a:cubicBezTo>
                <a:cubicBezTo>
                  <a:pt x="206796" y="200871"/>
                  <a:pt x="219527" y="188140"/>
                  <a:pt x="235231" y="188140"/>
                </a:cubicBezTo>
                <a:close/>
                <a:moveTo>
                  <a:pt x="131833" y="188140"/>
                </a:moveTo>
                <a:cubicBezTo>
                  <a:pt x="147536" y="188140"/>
                  <a:pt x="160267" y="200871"/>
                  <a:pt x="160267" y="216574"/>
                </a:cubicBezTo>
                <a:cubicBezTo>
                  <a:pt x="160267" y="232278"/>
                  <a:pt x="147536" y="245009"/>
                  <a:pt x="131833" y="245009"/>
                </a:cubicBezTo>
                <a:cubicBezTo>
                  <a:pt x="116129" y="245009"/>
                  <a:pt x="103398" y="232278"/>
                  <a:pt x="103398" y="216574"/>
                </a:cubicBezTo>
                <a:cubicBezTo>
                  <a:pt x="103398" y="200871"/>
                  <a:pt x="116129" y="188140"/>
                  <a:pt x="131833" y="188140"/>
                </a:cubicBezTo>
                <a:close/>
                <a:moveTo>
                  <a:pt x="28434" y="188140"/>
                </a:moveTo>
                <a:cubicBezTo>
                  <a:pt x="44138" y="188140"/>
                  <a:pt x="56869" y="200871"/>
                  <a:pt x="56869" y="216574"/>
                </a:cubicBezTo>
                <a:cubicBezTo>
                  <a:pt x="56869" y="232278"/>
                  <a:pt x="44138" y="245009"/>
                  <a:pt x="28434" y="245009"/>
                </a:cubicBezTo>
                <a:cubicBezTo>
                  <a:pt x="12731" y="245009"/>
                  <a:pt x="0" y="232278"/>
                  <a:pt x="0" y="216574"/>
                </a:cubicBezTo>
                <a:cubicBezTo>
                  <a:pt x="0" y="200871"/>
                  <a:pt x="12731" y="188140"/>
                  <a:pt x="28434" y="188140"/>
                </a:cubicBezTo>
                <a:close/>
                <a:moveTo>
                  <a:pt x="648824" y="94070"/>
                </a:moveTo>
                <a:cubicBezTo>
                  <a:pt x="664527" y="94070"/>
                  <a:pt x="677258" y="106801"/>
                  <a:pt x="677258" y="122504"/>
                </a:cubicBezTo>
                <a:cubicBezTo>
                  <a:pt x="677258" y="138208"/>
                  <a:pt x="664527" y="150939"/>
                  <a:pt x="648824" y="150939"/>
                </a:cubicBezTo>
                <a:cubicBezTo>
                  <a:pt x="633120" y="150939"/>
                  <a:pt x="620389" y="138208"/>
                  <a:pt x="620389" y="122504"/>
                </a:cubicBezTo>
                <a:cubicBezTo>
                  <a:pt x="620389" y="106801"/>
                  <a:pt x="633120" y="94070"/>
                  <a:pt x="648824" y="94070"/>
                </a:cubicBezTo>
                <a:close/>
                <a:moveTo>
                  <a:pt x="545425" y="94070"/>
                </a:moveTo>
                <a:cubicBezTo>
                  <a:pt x="561129" y="94070"/>
                  <a:pt x="573860" y="106801"/>
                  <a:pt x="573860" y="122504"/>
                </a:cubicBezTo>
                <a:cubicBezTo>
                  <a:pt x="573860" y="138208"/>
                  <a:pt x="561129" y="150939"/>
                  <a:pt x="545425" y="150939"/>
                </a:cubicBezTo>
                <a:cubicBezTo>
                  <a:pt x="529722" y="150939"/>
                  <a:pt x="516991" y="138208"/>
                  <a:pt x="516991" y="122504"/>
                </a:cubicBezTo>
                <a:cubicBezTo>
                  <a:pt x="516991" y="106801"/>
                  <a:pt x="529722" y="94070"/>
                  <a:pt x="545425" y="94070"/>
                </a:cubicBezTo>
                <a:close/>
                <a:moveTo>
                  <a:pt x="442027" y="94070"/>
                </a:moveTo>
                <a:cubicBezTo>
                  <a:pt x="457731" y="94070"/>
                  <a:pt x="470462" y="106801"/>
                  <a:pt x="470462" y="122504"/>
                </a:cubicBezTo>
                <a:cubicBezTo>
                  <a:pt x="470462" y="138208"/>
                  <a:pt x="457731" y="150939"/>
                  <a:pt x="442027" y="150939"/>
                </a:cubicBezTo>
                <a:cubicBezTo>
                  <a:pt x="426324" y="150939"/>
                  <a:pt x="413593" y="138208"/>
                  <a:pt x="413593" y="122504"/>
                </a:cubicBezTo>
                <a:cubicBezTo>
                  <a:pt x="413593" y="106801"/>
                  <a:pt x="426324" y="94070"/>
                  <a:pt x="442027" y="94070"/>
                </a:cubicBezTo>
                <a:close/>
                <a:moveTo>
                  <a:pt x="338629" y="94070"/>
                </a:moveTo>
                <a:cubicBezTo>
                  <a:pt x="354333" y="94070"/>
                  <a:pt x="367063" y="106801"/>
                  <a:pt x="367063" y="122504"/>
                </a:cubicBezTo>
                <a:cubicBezTo>
                  <a:pt x="367063" y="138208"/>
                  <a:pt x="354333" y="150939"/>
                  <a:pt x="338629" y="150939"/>
                </a:cubicBezTo>
                <a:cubicBezTo>
                  <a:pt x="322925" y="150939"/>
                  <a:pt x="310195" y="138208"/>
                  <a:pt x="310195" y="122504"/>
                </a:cubicBezTo>
                <a:cubicBezTo>
                  <a:pt x="310195" y="106801"/>
                  <a:pt x="322925" y="94070"/>
                  <a:pt x="338629" y="94070"/>
                </a:cubicBezTo>
                <a:close/>
                <a:moveTo>
                  <a:pt x="235231" y="94070"/>
                </a:moveTo>
                <a:cubicBezTo>
                  <a:pt x="250934" y="94070"/>
                  <a:pt x="263665" y="106801"/>
                  <a:pt x="263665" y="122504"/>
                </a:cubicBezTo>
                <a:cubicBezTo>
                  <a:pt x="263665" y="138208"/>
                  <a:pt x="250934" y="150939"/>
                  <a:pt x="235231" y="150939"/>
                </a:cubicBezTo>
                <a:cubicBezTo>
                  <a:pt x="219527" y="150939"/>
                  <a:pt x="206796" y="138208"/>
                  <a:pt x="206796" y="122504"/>
                </a:cubicBezTo>
                <a:cubicBezTo>
                  <a:pt x="206796" y="106801"/>
                  <a:pt x="219527" y="94070"/>
                  <a:pt x="235231" y="94070"/>
                </a:cubicBezTo>
                <a:close/>
                <a:moveTo>
                  <a:pt x="131833" y="94070"/>
                </a:moveTo>
                <a:cubicBezTo>
                  <a:pt x="147536" y="94070"/>
                  <a:pt x="160267" y="106801"/>
                  <a:pt x="160267" y="122504"/>
                </a:cubicBezTo>
                <a:cubicBezTo>
                  <a:pt x="160267" y="138208"/>
                  <a:pt x="147536" y="150939"/>
                  <a:pt x="131833" y="150939"/>
                </a:cubicBezTo>
                <a:cubicBezTo>
                  <a:pt x="116129" y="150939"/>
                  <a:pt x="103398" y="138208"/>
                  <a:pt x="103398" y="122504"/>
                </a:cubicBezTo>
                <a:cubicBezTo>
                  <a:pt x="103398" y="106801"/>
                  <a:pt x="116129" y="94070"/>
                  <a:pt x="131833" y="94070"/>
                </a:cubicBezTo>
                <a:close/>
                <a:moveTo>
                  <a:pt x="28434" y="94070"/>
                </a:moveTo>
                <a:cubicBezTo>
                  <a:pt x="44138" y="94070"/>
                  <a:pt x="56869" y="106801"/>
                  <a:pt x="56869" y="122504"/>
                </a:cubicBezTo>
                <a:cubicBezTo>
                  <a:pt x="56869" y="138208"/>
                  <a:pt x="44138" y="150939"/>
                  <a:pt x="28434" y="150939"/>
                </a:cubicBezTo>
                <a:cubicBezTo>
                  <a:pt x="12731" y="150939"/>
                  <a:pt x="0" y="138208"/>
                  <a:pt x="0" y="122504"/>
                </a:cubicBezTo>
                <a:cubicBezTo>
                  <a:pt x="0" y="106801"/>
                  <a:pt x="12731" y="94070"/>
                  <a:pt x="28434" y="94070"/>
                </a:cubicBezTo>
                <a:close/>
                <a:moveTo>
                  <a:pt x="648824" y="0"/>
                </a:moveTo>
                <a:cubicBezTo>
                  <a:pt x="664527" y="0"/>
                  <a:pt x="677258" y="12731"/>
                  <a:pt x="677258" y="28434"/>
                </a:cubicBezTo>
                <a:cubicBezTo>
                  <a:pt x="677258" y="44138"/>
                  <a:pt x="664527" y="56869"/>
                  <a:pt x="648824" y="56869"/>
                </a:cubicBezTo>
                <a:cubicBezTo>
                  <a:pt x="633120" y="56869"/>
                  <a:pt x="620389" y="44138"/>
                  <a:pt x="620389" y="28434"/>
                </a:cubicBezTo>
                <a:cubicBezTo>
                  <a:pt x="620389" y="12731"/>
                  <a:pt x="633120" y="0"/>
                  <a:pt x="648824" y="0"/>
                </a:cubicBezTo>
                <a:close/>
                <a:moveTo>
                  <a:pt x="545425" y="0"/>
                </a:moveTo>
                <a:cubicBezTo>
                  <a:pt x="561129" y="0"/>
                  <a:pt x="573860" y="12731"/>
                  <a:pt x="573860" y="28434"/>
                </a:cubicBezTo>
                <a:cubicBezTo>
                  <a:pt x="573860" y="44138"/>
                  <a:pt x="561129" y="56869"/>
                  <a:pt x="545425" y="56869"/>
                </a:cubicBezTo>
                <a:cubicBezTo>
                  <a:pt x="529722" y="56869"/>
                  <a:pt x="516991" y="44138"/>
                  <a:pt x="516991" y="28434"/>
                </a:cubicBezTo>
                <a:cubicBezTo>
                  <a:pt x="516991" y="12731"/>
                  <a:pt x="529722" y="0"/>
                  <a:pt x="545425" y="0"/>
                </a:cubicBezTo>
                <a:close/>
                <a:moveTo>
                  <a:pt x="442027" y="0"/>
                </a:moveTo>
                <a:cubicBezTo>
                  <a:pt x="457731" y="0"/>
                  <a:pt x="470462" y="12731"/>
                  <a:pt x="470462" y="28434"/>
                </a:cubicBezTo>
                <a:cubicBezTo>
                  <a:pt x="470462" y="44138"/>
                  <a:pt x="457731" y="56869"/>
                  <a:pt x="442027" y="56869"/>
                </a:cubicBezTo>
                <a:cubicBezTo>
                  <a:pt x="426324" y="56869"/>
                  <a:pt x="413593" y="44138"/>
                  <a:pt x="413593" y="28434"/>
                </a:cubicBezTo>
                <a:cubicBezTo>
                  <a:pt x="413593" y="12731"/>
                  <a:pt x="426324" y="0"/>
                  <a:pt x="442027" y="0"/>
                </a:cubicBezTo>
                <a:close/>
                <a:moveTo>
                  <a:pt x="338629" y="0"/>
                </a:moveTo>
                <a:cubicBezTo>
                  <a:pt x="354333" y="0"/>
                  <a:pt x="367063" y="12731"/>
                  <a:pt x="367063" y="28434"/>
                </a:cubicBezTo>
                <a:cubicBezTo>
                  <a:pt x="367063" y="44138"/>
                  <a:pt x="354333" y="56869"/>
                  <a:pt x="338629" y="56869"/>
                </a:cubicBezTo>
                <a:cubicBezTo>
                  <a:pt x="322925" y="56869"/>
                  <a:pt x="310195" y="44138"/>
                  <a:pt x="310195" y="28434"/>
                </a:cubicBezTo>
                <a:cubicBezTo>
                  <a:pt x="310195" y="12731"/>
                  <a:pt x="322925" y="0"/>
                  <a:pt x="338629" y="0"/>
                </a:cubicBezTo>
                <a:close/>
                <a:moveTo>
                  <a:pt x="235231" y="0"/>
                </a:moveTo>
                <a:cubicBezTo>
                  <a:pt x="250934" y="0"/>
                  <a:pt x="263665" y="12731"/>
                  <a:pt x="263665" y="28434"/>
                </a:cubicBezTo>
                <a:cubicBezTo>
                  <a:pt x="263665" y="44138"/>
                  <a:pt x="250934" y="56869"/>
                  <a:pt x="235231" y="56869"/>
                </a:cubicBezTo>
                <a:cubicBezTo>
                  <a:pt x="219527" y="56869"/>
                  <a:pt x="206796" y="44138"/>
                  <a:pt x="206796" y="28434"/>
                </a:cubicBezTo>
                <a:cubicBezTo>
                  <a:pt x="206796" y="12731"/>
                  <a:pt x="219527" y="0"/>
                  <a:pt x="235231" y="0"/>
                </a:cubicBezTo>
                <a:close/>
                <a:moveTo>
                  <a:pt x="131833" y="0"/>
                </a:moveTo>
                <a:cubicBezTo>
                  <a:pt x="147536" y="0"/>
                  <a:pt x="160267" y="12731"/>
                  <a:pt x="160267" y="28434"/>
                </a:cubicBezTo>
                <a:cubicBezTo>
                  <a:pt x="160267" y="44138"/>
                  <a:pt x="147536" y="56869"/>
                  <a:pt x="131833" y="56869"/>
                </a:cubicBezTo>
                <a:cubicBezTo>
                  <a:pt x="116129" y="56869"/>
                  <a:pt x="103398" y="44138"/>
                  <a:pt x="103398" y="28434"/>
                </a:cubicBezTo>
                <a:cubicBezTo>
                  <a:pt x="103398" y="12731"/>
                  <a:pt x="116129" y="0"/>
                  <a:pt x="131833" y="0"/>
                </a:cubicBezTo>
                <a:close/>
                <a:moveTo>
                  <a:pt x="28434" y="0"/>
                </a:moveTo>
                <a:cubicBezTo>
                  <a:pt x="44138" y="0"/>
                  <a:pt x="56869" y="12731"/>
                  <a:pt x="56869" y="28434"/>
                </a:cubicBezTo>
                <a:cubicBezTo>
                  <a:pt x="56869" y="44138"/>
                  <a:pt x="44138" y="56869"/>
                  <a:pt x="28434" y="56869"/>
                </a:cubicBezTo>
                <a:cubicBezTo>
                  <a:pt x="12731" y="56869"/>
                  <a:pt x="0" y="44138"/>
                  <a:pt x="0" y="28434"/>
                </a:cubicBezTo>
                <a:cubicBezTo>
                  <a:pt x="0" y="12731"/>
                  <a:pt x="12731" y="0"/>
                  <a:pt x="28434" y="0"/>
                </a:cubicBezTo>
                <a:close/>
              </a:path>
            </a:pathLst>
          </a:custGeom>
          <a:gradFill>
            <a:gsLst>
              <a:gs pos="0">
                <a:srgbClr val="2E3AFF">
                  <a:alpha val="20000"/>
                </a:srgbClr>
              </a:gs>
              <a:gs pos="100000">
                <a:srgbClr val="008CFB">
                  <a:alpha val="5000"/>
                </a:srgbClr>
              </a:gs>
            </a:gsLst>
            <a:lin ang="2700000" scaled="1"/>
          </a:gradFill>
          <a:ln>
            <a:noFill/>
          </a:ln>
        </p:spPr>
        <p:txBody>
          <a:bodyPr wrap="square" anchor="ctr"/>
          <a:lstStyle/>
          <a:p>
            <a:pPr algn="ctr"/>
            <a:endParaRPr lang="zh-CN" altLang="en-US">
              <a:solidFill>
                <a:schemeClr val="lt1"/>
              </a:solidFill>
            </a:endParaRPr>
          </a:p>
        </p:txBody>
      </p:sp>
      <p:sp>
        <p:nvSpPr>
          <p:cNvPr id="110" name="文本框 107"/>
          <p:cNvSpPr txBox="1"/>
          <p:nvPr/>
        </p:nvSpPr>
        <p:spPr>
          <a:xfrm rot="16200000">
            <a:off x="10692820" y="5472426"/>
            <a:ext cx="787400" cy="2305050"/>
          </a:xfrm>
          <a:prstGeom prst="rect">
            <a:avLst/>
          </a:prstGeom>
          <a:noFill/>
        </p:spPr>
        <p:txBody>
          <a:bodyPr vert="eaVert" wrap="square">
            <a:spAutoFit/>
          </a:bodyPr>
          <a:lstStyle/>
          <a:p>
            <a:pPr lvl="0" algn="ctr"/>
            <a:r>
              <a:rPr lang="en-US" altLang="en-US" sz="4000">
                <a:solidFill>
                  <a:srgbClr val="DFF8FF"/>
                </a:solidFill>
                <a:latin typeface="思源宋体 CN Heavy"/>
                <a:ea typeface="思源宋体 CN Heavy"/>
              </a:rPr>
              <a:t>OUYUAN</a:t>
            </a:r>
          </a:p>
        </p:txBody>
      </p:sp>
      <p:grpSp>
        <p:nvGrpSpPr>
          <p:cNvPr id="112" name="组合 1"/>
          <p:cNvGrpSpPr/>
          <p:nvPr/>
        </p:nvGrpSpPr>
        <p:grpSpPr>
          <a:xfrm>
            <a:off x="9617816" y="5380660"/>
            <a:ext cx="667355" cy="505518"/>
            <a:chOff x="10100416" y="5380660"/>
            <a:chExt cx="667355" cy="505518"/>
          </a:xfrm>
        </p:grpSpPr>
        <p:sp>
          <p:nvSpPr>
            <p:cNvPr id="113" name="椭圆 95"/>
            <p:cNvSpPr/>
            <p:nvPr/>
          </p:nvSpPr>
          <p:spPr>
            <a:xfrm>
              <a:off x="10100416" y="5380660"/>
              <a:ext cx="49893" cy="49893"/>
            </a:xfrm>
            <a:prstGeom prst="ellipse">
              <a:avLst/>
            </a:prstGeom>
            <a:noFill/>
            <a:ln w="6350">
              <a:gradFill>
                <a:gsLst>
                  <a:gs pos="0">
                    <a:srgbClr val="FC5D00">
                      <a:alpha val="60000"/>
                    </a:srgbClr>
                  </a:gs>
                  <a:gs pos="100000">
                    <a:srgbClr val="FF9149">
                      <a:alpha val="50000"/>
                    </a:srgbClr>
                  </a:gs>
                </a:gsLst>
                <a:lin ang="5400000" scaled="1"/>
              </a:gradFill>
              <a:prstDash val="solid"/>
              <a:miter/>
            </a:ln>
            <a:effectLst>
              <a:outerShdw blurRad="152400" dist="50800" dir="2700000" algn="tl" rotWithShape="0">
                <a:srgbClr val="FC5D00">
                  <a:alpha val="20000"/>
                </a:srgbClr>
              </a:outerShdw>
            </a:effectLst>
          </p:spPr>
          <p:txBody>
            <a:bodyPr anchor="ctr"/>
            <a:lstStyle/>
            <a:p>
              <a:pPr algn="ctr"/>
              <a:endParaRPr lang="zh-CN" altLang="en-US">
                <a:solidFill>
                  <a:schemeClr val="lt1"/>
                </a:solidFill>
              </a:endParaRPr>
            </a:p>
          </p:txBody>
        </p:sp>
        <p:sp>
          <p:nvSpPr>
            <p:cNvPr id="114" name="微信：2090298045【陈西】公众号：陈西设计之家。微信搜索即可。更多免费PPT模版教程等都可以在公众号内获取。PPT高端定制/发布会PPT设计"/>
            <p:cNvSpPr/>
            <p:nvPr/>
          </p:nvSpPr>
          <p:spPr>
            <a:xfrm>
              <a:off x="10192051" y="5394792"/>
              <a:ext cx="263077" cy="263077"/>
            </a:xfrm>
            <a:prstGeom prst="ellipse">
              <a:avLst/>
            </a:prstGeom>
            <a:noFill/>
            <a:ln w="6350">
              <a:gradFill>
                <a:gsLst>
                  <a:gs pos="0">
                    <a:srgbClr val="FC5D00">
                      <a:alpha val="60000"/>
                    </a:srgbClr>
                  </a:gs>
                  <a:gs pos="100000">
                    <a:srgbClr val="FF9149">
                      <a:alpha val="50000"/>
                    </a:srgbClr>
                  </a:gs>
                </a:gsLst>
                <a:lin ang="5400000" scaled="1"/>
              </a:gradFill>
              <a:prstDash val="solid"/>
              <a:miter/>
            </a:ln>
            <a:effectLst>
              <a:outerShdw blurRad="152400" dist="50800" dir="2700000" algn="tl" rotWithShape="0">
                <a:srgbClr val="FC5D00">
                  <a:alpha val="20000"/>
                </a:srgbClr>
              </a:outerShdw>
            </a:effectLst>
          </p:spPr>
          <p:txBody>
            <a:bodyPr anchor="ctr"/>
            <a:lstStyle/>
            <a:p>
              <a:pPr algn="ctr"/>
              <a:endParaRPr lang="zh-CN" altLang="en-US">
                <a:solidFill>
                  <a:schemeClr val="lt1"/>
                </a:solidFill>
              </a:endParaRPr>
            </a:p>
          </p:txBody>
        </p:sp>
        <p:sp>
          <p:nvSpPr>
            <p:cNvPr id="115" name="椭圆 97"/>
            <p:cNvSpPr/>
            <p:nvPr/>
          </p:nvSpPr>
          <p:spPr>
            <a:xfrm>
              <a:off x="10348782" y="5467189"/>
              <a:ext cx="418989" cy="418989"/>
            </a:xfrm>
            <a:prstGeom prst="ellipse">
              <a:avLst/>
            </a:prstGeom>
            <a:noFill/>
            <a:ln w="6350">
              <a:gradFill>
                <a:gsLst>
                  <a:gs pos="0">
                    <a:srgbClr val="FC5D00">
                      <a:alpha val="60000"/>
                    </a:srgbClr>
                  </a:gs>
                  <a:gs pos="100000">
                    <a:srgbClr val="FF9149">
                      <a:alpha val="50000"/>
                    </a:srgbClr>
                  </a:gs>
                </a:gsLst>
                <a:lin ang="5400000" scaled="1"/>
              </a:gradFill>
              <a:prstDash val="solid"/>
              <a:miter/>
            </a:ln>
            <a:effectLst>
              <a:outerShdw blurRad="152400" dist="50800" dir="2700000" algn="tl" rotWithShape="0">
                <a:srgbClr val="FC5D00">
                  <a:alpha val="20000"/>
                </a:srgbClr>
              </a:outerShdw>
            </a:effectLst>
          </p:spPr>
          <p:txBody>
            <a:bodyPr anchor="ctr"/>
            <a:lstStyle/>
            <a:p>
              <a:pPr algn="ctr"/>
              <a:endParaRPr lang="zh-CN" altLang="en-US">
                <a:solidFill>
                  <a:schemeClr val="lt1"/>
                </a:solidFill>
              </a:endParaRPr>
            </a:p>
          </p:txBody>
        </p:sp>
      </p:grpSp>
      <p:sp>
        <p:nvSpPr>
          <p:cNvPr id="2" name="文本框 14">
            <a:extLst>
              <a:ext uri="{FF2B5EF4-FFF2-40B4-BE49-F238E27FC236}">
                <a16:creationId xmlns:a16="http://schemas.microsoft.com/office/drawing/2014/main" id="{90B17A86-EFCE-B10B-AD62-E13E3AC1E3D7}"/>
              </a:ext>
            </a:extLst>
          </p:cNvPr>
          <p:cNvSpPr txBox="1"/>
          <p:nvPr/>
        </p:nvSpPr>
        <p:spPr>
          <a:xfrm>
            <a:off x="11458784" y="1816759"/>
            <a:ext cx="430887" cy="2348752"/>
          </a:xfrm>
          <a:prstGeom prst="rect">
            <a:avLst/>
          </a:prstGeom>
          <a:noFill/>
        </p:spPr>
        <p:txBody>
          <a:bodyPr vert="eaVert" wrap="square">
            <a:spAutoFit/>
          </a:bodyPr>
          <a:lstStyle/>
          <a:p>
            <a:pPr lvl="0" algn="dist"/>
            <a:r>
              <a:rPr lang="zh-CN" altLang="en-US" sz="1600" i="1" dirty="0">
                <a:solidFill>
                  <a:srgbClr val="316AEF"/>
                </a:solidFill>
                <a:latin typeface="等线 Light"/>
                <a:ea typeface="等线 Light"/>
              </a:rPr>
              <a:t>信息安全竞赛</a:t>
            </a:r>
            <a:r>
              <a:rPr lang="en-US" altLang="en-US" sz="1600" i="1" dirty="0">
                <a:solidFill>
                  <a:srgbClr val="316AEF"/>
                </a:solidFill>
                <a:latin typeface="等线 Light"/>
                <a:ea typeface="等线 Light"/>
              </a:rPr>
              <a:t>I</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4FA52869-AB6D-6194-4C41-B15492A78127}"/>
              </a:ext>
            </a:extLst>
          </p:cNvPr>
          <p:cNvSpPr/>
          <p:nvPr/>
        </p:nvSpPr>
        <p:spPr>
          <a:xfrm flipH="1">
            <a:off x="3708507" y="-16572"/>
            <a:ext cx="2116703" cy="822404"/>
          </a:xfrm>
          <a:prstGeom prst="rect">
            <a:avLst/>
          </a:prstGeom>
          <a:solidFill>
            <a:srgbClr val="F2F2F2"/>
          </a:solidFill>
          <a:ln>
            <a:noFill/>
          </a:ln>
          <a:effectLst>
            <a:outerShdw blurRad="228600" dist="50800" dir="5400000" algn="t" rotWithShape="0">
              <a:srgbClr val="000000">
                <a:alpha val="29000"/>
              </a:srgbClr>
            </a:outerShdw>
          </a:effectLst>
        </p:spPr>
        <p:txBody>
          <a:bodyPr vert="horz" anchor="ctr"/>
          <a:lstStyle/>
          <a:p>
            <a:pPr marL="0" lvl="0" indent="0" algn="ctr" defTabSz="914400">
              <a:lnSpc>
                <a:spcPct val="100000"/>
              </a:lnSpc>
              <a:buNone/>
            </a:pPr>
            <a:r>
              <a:rPr lang="zh-CN" altLang="zh-CN" sz="2000" b="1" i="0" strike="noStrike" spc="0">
                <a:solidFill>
                  <a:srgbClr val="808080"/>
                </a:solidFill>
                <a:latin typeface="微软雅黑"/>
                <a:ea typeface="微软雅黑"/>
              </a:rPr>
              <a:t>项目背景</a:t>
            </a:r>
          </a:p>
        </p:txBody>
      </p:sp>
      <p:sp>
        <p:nvSpPr>
          <p:cNvPr id="8" name="矩形 4">
            <a:extLst>
              <a:ext uri="{FF2B5EF4-FFF2-40B4-BE49-F238E27FC236}">
                <a16:creationId xmlns:a16="http://schemas.microsoft.com/office/drawing/2014/main" id="{582F2D8A-DCE4-2E6B-7D7E-CAF3906D7EF3}"/>
              </a:ext>
            </a:extLst>
          </p:cNvPr>
          <p:cNvSpPr/>
          <p:nvPr/>
        </p:nvSpPr>
        <p:spPr>
          <a:xfrm>
            <a:off x="5825212" y="-9654"/>
            <a:ext cx="2116703" cy="822404"/>
          </a:xfrm>
          <a:prstGeom prst="rect">
            <a:avLst/>
          </a:prstGeom>
          <a:solidFill>
            <a:srgbClr val="F2F2F2"/>
          </a:solidFill>
          <a:ln>
            <a:noFill/>
          </a:ln>
          <a:effectLst>
            <a:outerShdw blurRad="228600" dist="50800" dir="5400000" algn="t" rotWithShape="0">
              <a:prstClr val="black">
                <a:alpha val="29000"/>
              </a:prstClr>
            </a:outerShdw>
          </a:effectLst>
        </p:spPr>
        <p:txBody>
          <a:bodyPr anchor="ctr"/>
          <a:lstStyle/>
          <a:p>
            <a:pPr algn="ctr"/>
            <a:r>
              <a:rPr lang="zh-CN" altLang="en-US" sz="2000" b="1">
                <a:solidFill>
                  <a:schemeClr val="bg1">
                    <a:lumMod val="50000"/>
                  </a:schemeClr>
                </a:solidFill>
                <a:latin typeface="微软雅黑"/>
                <a:ea typeface="微软雅黑"/>
              </a:rPr>
              <a:t>项目方案</a:t>
            </a:r>
          </a:p>
        </p:txBody>
      </p:sp>
      <p:sp>
        <p:nvSpPr>
          <p:cNvPr id="9" name="矩形 4">
            <a:extLst>
              <a:ext uri="{FF2B5EF4-FFF2-40B4-BE49-F238E27FC236}">
                <a16:creationId xmlns:a16="http://schemas.microsoft.com/office/drawing/2014/main" id="{4141C80C-9AA2-4D8B-0BFB-BDA186E36626}"/>
              </a:ext>
            </a:extLst>
          </p:cNvPr>
          <p:cNvSpPr/>
          <p:nvPr/>
        </p:nvSpPr>
        <p:spPr>
          <a:xfrm>
            <a:off x="7904480" y="-1"/>
            <a:ext cx="2029515" cy="812751"/>
          </a:xfrm>
          <a:prstGeom prst="rect">
            <a:avLst/>
          </a:prstGeom>
          <a:solidFill>
            <a:srgbClr val="F2F2F2"/>
          </a:solidFill>
          <a:ln>
            <a:noFill/>
          </a:ln>
          <a:effectLst>
            <a:outerShdw blurRad="228600" dist="50800" dir="5400000" algn="t" rotWithShape="0">
              <a:prstClr val="black">
                <a:alpha val="29000"/>
              </a:prstClr>
            </a:outerShdw>
          </a:effectLst>
        </p:spPr>
        <p:txBody>
          <a:bodyPr anchor="ctr"/>
          <a:lstStyle/>
          <a:p>
            <a:pPr algn="ctr"/>
            <a:r>
              <a:rPr lang="zh-CN" altLang="en-US" sz="2000" b="1">
                <a:solidFill>
                  <a:schemeClr val="bg1">
                    <a:lumMod val="50000"/>
                  </a:schemeClr>
                </a:solidFill>
                <a:latin typeface="微软雅黑"/>
                <a:ea typeface="微软雅黑"/>
              </a:rPr>
              <a:t>总结展望</a:t>
            </a:r>
          </a:p>
        </p:txBody>
      </p:sp>
      <p:sp>
        <p:nvSpPr>
          <p:cNvPr id="10" name="矩形 4">
            <a:extLst>
              <a:ext uri="{FF2B5EF4-FFF2-40B4-BE49-F238E27FC236}">
                <a16:creationId xmlns:a16="http://schemas.microsoft.com/office/drawing/2014/main" id="{3896DD18-61BF-55D4-2D23-6748F31FB736}"/>
              </a:ext>
            </a:extLst>
          </p:cNvPr>
          <p:cNvSpPr/>
          <p:nvPr/>
        </p:nvSpPr>
        <p:spPr>
          <a:xfrm>
            <a:off x="9933993" y="10954"/>
            <a:ext cx="2258007" cy="808508"/>
          </a:xfrm>
          <a:prstGeom prst="rect">
            <a:avLst/>
          </a:prstGeom>
          <a:solidFill>
            <a:srgbClr val="008CFB"/>
          </a:solidFill>
          <a:ln>
            <a:noFill/>
          </a:ln>
          <a:effectLst>
            <a:outerShdw blurRad="228600" dist="50800" dir="5400000" algn="t" rotWithShape="0">
              <a:prstClr val="black">
                <a:alpha val="29000"/>
              </a:prstClr>
            </a:outerShdw>
          </a:effectLst>
        </p:spPr>
        <p:txBody>
          <a:bodyPr anchor="ctr"/>
          <a:lstStyle/>
          <a:p>
            <a:pPr algn="ctr"/>
            <a:r>
              <a:rPr lang="zh-CN" altLang="en-US" sz="2000" b="1">
                <a:solidFill>
                  <a:schemeClr val="bg1"/>
                </a:solidFill>
                <a:latin typeface="微软雅黑"/>
                <a:ea typeface="微软雅黑"/>
              </a:rPr>
              <a:t>团队介绍</a:t>
            </a:r>
          </a:p>
        </p:txBody>
      </p:sp>
      <p:sp>
        <p:nvSpPr>
          <p:cNvPr id="12" name="箭头: V 形 11">
            <a:extLst>
              <a:ext uri="{FF2B5EF4-FFF2-40B4-BE49-F238E27FC236}">
                <a16:creationId xmlns:a16="http://schemas.microsoft.com/office/drawing/2014/main" id="{B2671A25-69A4-0ED7-AA22-0084D3E80A72}"/>
              </a:ext>
            </a:extLst>
          </p:cNvPr>
          <p:cNvSpPr/>
          <p:nvPr/>
        </p:nvSpPr>
        <p:spPr>
          <a:xfrm>
            <a:off x="-352262" y="975361"/>
            <a:ext cx="2650846" cy="546997"/>
          </a:xfrm>
          <a:prstGeom prst="chevron">
            <a:avLst/>
          </a:prstGeom>
          <a:solidFill>
            <a:srgbClr val="008CFB"/>
          </a:solidFill>
          <a:ln w="12700">
            <a:solidFill>
              <a:srgbClr val="00501F"/>
            </a:solidFill>
            <a:prstDash val="solid"/>
            <a:miter/>
          </a:ln>
          <a:effectLst>
            <a:outerShdw blurRad="50800" dist="38100" dir="2700000" algn="tl" rotWithShape="0">
              <a:prstClr val="black">
                <a:alpha val="40000"/>
              </a:prstClr>
            </a:outerShdw>
          </a:effectLst>
        </p:spPr>
        <p:txBody>
          <a:bodyPr anchor="ctr"/>
          <a:lstStyle/>
          <a:p>
            <a:pPr lvl="0" algn="ctr"/>
            <a:r>
              <a:rPr lang="zh-CN" altLang="zh-CN" sz="2400" b="1">
                <a:solidFill>
                  <a:srgbClr val="FFFFFF"/>
                </a:solidFill>
                <a:latin typeface="微软雅黑"/>
                <a:ea typeface="微软雅黑"/>
              </a:rPr>
              <a:t>团队介绍</a:t>
            </a:r>
          </a:p>
        </p:txBody>
      </p:sp>
      <p:sp>
        <p:nvSpPr>
          <p:cNvPr id="13" name="椭圆 5"/>
          <p:cNvSpPr/>
          <p:nvPr/>
        </p:nvSpPr>
        <p:spPr>
          <a:xfrm>
            <a:off x="10848476" y="975361"/>
            <a:ext cx="776607" cy="776607"/>
          </a:xfrm>
          <a:prstGeom prst="ellipse">
            <a:avLst/>
          </a:prstGeom>
          <a:gradFill flip="none" rotWithShape="1">
            <a:gsLst>
              <a:gs pos="0">
                <a:srgbClr val="2E3AFF">
                  <a:alpha val="20000"/>
                </a:srgbClr>
              </a:gs>
              <a:gs pos="100000">
                <a:srgbClr val="008CFB">
                  <a:alpha val="5000"/>
                </a:srgbClr>
              </a:gs>
            </a:gsLst>
            <a:lin ang="2700000" scaled="1"/>
          </a:gradFill>
          <a:ln>
            <a:noFill/>
          </a:ln>
        </p:spPr>
        <p:txBody>
          <a:bodyPr anchor="ctr"/>
          <a:lstStyle>
            <a:lvl1pPr marL="0" lvl="0" algn="l" defTabSz="914400">
              <a:defRPr sz="1800" kern="1200">
                <a:solidFill>
                  <a:schemeClr val="tx1"/>
                </a:solidFill>
                <a:latin typeface="等线"/>
                <a:ea typeface="等线"/>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a:lstStyle>
          <a:p>
            <a:pPr algn="ctr"/>
            <a:endParaRPr lang="zh-CN" altLang="en-US">
              <a:solidFill>
                <a:schemeClr val="lt1"/>
              </a:solidFill>
            </a:endParaRPr>
          </a:p>
        </p:txBody>
      </p:sp>
      <p:sp>
        <p:nvSpPr>
          <p:cNvPr id="6" name="椭圆 5">
            <a:extLst>
              <a:ext uri="{FF2B5EF4-FFF2-40B4-BE49-F238E27FC236}">
                <a16:creationId xmlns:a16="http://schemas.microsoft.com/office/drawing/2014/main" id="{35B68C86-EA9E-72BA-DD59-25DEE2A5C1DB}"/>
              </a:ext>
            </a:extLst>
          </p:cNvPr>
          <p:cNvSpPr/>
          <p:nvPr/>
        </p:nvSpPr>
        <p:spPr>
          <a:xfrm>
            <a:off x="11340394" y="952980"/>
            <a:ext cx="569378" cy="569378"/>
          </a:xfrm>
          <a:prstGeom prst="ellipse">
            <a:avLst/>
          </a:prstGeom>
          <a:gradFill flip="none" rotWithShape="1">
            <a:gsLst>
              <a:gs pos="0">
                <a:srgbClr val="FC5D00"/>
              </a:gs>
              <a:gs pos="100000">
                <a:srgbClr val="FF9149"/>
              </a:gs>
            </a:gsLst>
            <a:lin ang="2700000" scaled="1"/>
          </a:gradFill>
          <a:ln>
            <a:noFill/>
          </a:ln>
          <a:effectLst>
            <a:outerShdw blurRad="152400" dist="50800" dir="2700000" algn="tl" rotWithShape="0">
              <a:srgbClr val="FC5D00">
                <a:alpha val="20000"/>
              </a:srgbClr>
            </a:outerShdw>
          </a:effectLst>
        </p:spPr>
        <p:txBody>
          <a:bodyPr anchor="ctr"/>
          <a:lstStyle>
            <a:lvl1pPr marL="0" lvl="0" algn="l" defTabSz="914400">
              <a:defRPr sz="1800" kern="1200">
                <a:solidFill>
                  <a:schemeClr val="tx1"/>
                </a:solidFill>
                <a:latin typeface="等线"/>
                <a:ea typeface="等线"/>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a:lstStyle>
          <a:p>
            <a:pPr algn="ctr"/>
            <a:endParaRPr lang="zh-CN" altLang="en-US">
              <a:solidFill>
                <a:schemeClr val="lt1"/>
              </a:solidFill>
            </a:endParaRPr>
          </a:p>
        </p:txBody>
      </p:sp>
      <p:grpSp>
        <p:nvGrpSpPr>
          <p:cNvPr id="14" name="组合 13"/>
          <p:cNvGrpSpPr/>
          <p:nvPr/>
        </p:nvGrpSpPr>
        <p:grpSpPr>
          <a:xfrm>
            <a:off x="567555" y="4506801"/>
            <a:ext cx="1938734" cy="1265163"/>
            <a:chOff x="696643" y="4714875"/>
            <a:chExt cx="1938734" cy="1265163"/>
          </a:xfrm>
        </p:grpSpPr>
        <p:sp>
          <p:nvSpPr>
            <p:cNvPr id="15" name="文本框 14"/>
            <p:cNvSpPr txBox="1"/>
            <p:nvPr/>
          </p:nvSpPr>
          <p:spPr>
            <a:xfrm>
              <a:off x="857377" y="4714875"/>
              <a:ext cx="1778000" cy="361950"/>
            </a:xfrm>
            <a:prstGeom prst="rect">
              <a:avLst/>
            </a:prstGeom>
            <a:ln w="12700">
              <a:prstDash val="solid"/>
            </a:ln>
          </p:spPr>
          <p:txBody>
            <a:bodyPr>
              <a:spAutoFit/>
            </a:bodyPr>
            <a:lstStyle/>
            <a:p>
              <a:pPr lvl="0"/>
              <a:r>
                <a:rPr lang="zh-CN" altLang="zh-CN">
                  <a:solidFill>
                    <a:srgbClr val="FFFFFF"/>
                  </a:solidFill>
                </a:rPr>
                <a:t>石慧峰</a:t>
              </a:r>
            </a:p>
          </p:txBody>
        </p:sp>
        <p:sp>
          <p:nvSpPr>
            <p:cNvPr id="16" name="文本框 15"/>
            <p:cNvSpPr txBox="1"/>
            <p:nvPr/>
          </p:nvSpPr>
          <p:spPr>
            <a:xfrm>
              <a:off x="723460" y="5119966"/>
              <a:ext cx="1778000" cy="361950"/>
            </a:xfrm>
            <a:prstGeom prst="rect">
              <a:avLst/>
            </a:prstGeom>
            <a:ln w="12700">
              <a:prstDash val="solid"/>
            </a:ln>
          </p:spPr>
          <p:txBody>
            <a:bodyPr>
              <a:spAutoFit/>
            </a:bodyPr>
            <a:lstStyle/>
            <a:p>
              <a:pPr lvl="0"/>
              <a:r>
                <a:rPr lang="zh-CN" altLang="zh-CN">
                  <a:solidFill>
                    <a:srgbClr val="FFFFFF"/>
                  </a:solidFill>
                </a:rPr>
                <a:t>信息工程</a:t>
              </a:r>
            </a:p>
          </p:txBody>
        </p:sp>
        <p:sp>
          <p:nvSpPr>
            <p:cNvPr id="17" name="文本框 16"/>
            <p:cNvSpPr txBox="1"/>
            <p:nvPr/>
          </p:nvSpPr>
          <p:spPr>
            <a:xfrm>
              <a:off x="696643" y="5618088"/>
              <a:ext cx="1778000" cy="361950"/>
            </a:xfrm>
            <a:prstGeom prst="rect">
              <a:avLst/>
            </a:prstGeom>
            <a:ln w="12700">
              <a:prstDash val="solid"/>
            </a:ln>
          </p:spPr>
          <p:txBody>
            <a:bodyPr>
              <a:spAutoFit/>
            </a:bodyPr>
            <a:lstStyle/>
            <a:p>
              <a:pPr lvl="0"/>
              <a:r>
                <a:rPr lang="zh-CN" altLang="zh-CN">
                  <a:solidFill>
                    <a:srgbClr val="FFFFFF"/>
                  </a:solidFill>
                </a:rPr>
                <a:t>分工</a:t>
              </a:r>
              <a:r>
                <a:rPr lang="en-US" altLang="en-US">
                  <a:solidFill>
                    <a:srgbClr val="FFFFFF"/>
                  </a:solidFill>
                </a:rPr>
                <a:t>/</a:t>
              </a:r>
              <a:r>
                <a:rPr lang="zh-CN" altLang="zh-CN">
                  <a:solidFill>
                    <a:srgbClr val="FFFFFF"/>
                  </a:solidFill>
                </a:rPr>
                <a:t>介绍</a:t>
              </a:r>
            </a:p>
          </p:txBody>
        </p:sp>
      </p:grpSp>
      <p:grpSp>
        <p:nvGrpSpPr>
          <p:cNvPr id="18" name="组合 17"/>
          <p:cNvGrpSpPr/>
          <p:nvPr/>
        </p:nvGrpSpPr>
        <p:grpSpPr>
          <a:xfrm>
            <a:off x="3029844" y="4490058"/>
            <a:ext cx="1938734" cy="1251768"/>
            <a:chOff x="696643" y="4714875"/>
            <a:chExt cx="1938734" cy="1251768"/>
          </a:xfrm>
        </p:grpSpPr>
        <p:sp>
          <p:nvSpPr>
            <p:cNvPr id="19" name="文本框 18"/>
            <p:cNvSpPr txBox="1"/>
            <p:nvPr/>
          </p:nvSpPr>
          <p:spPr>
            <a:xfrm>
              <a:off x="857377" y="4714875"/>
              <a:ext cx="1778000" cy="361950"/>
            </a:xfrm>
            <a:prstGeom prst="rect">
              <a:avLst/>
            </a:prstGeom>
            <a:ln w="12700">
              <a:prstDash val="solid"/>
            </a:ln>
          </p:spPr>
          <p:txBody>
            <a:bodyPr>
              <a:spAutoFit/>
            </a:bodyPr>
            <a:lstStyle/>
            <a:p>
              <a:pPr lvl="0"/>
              <a:r>
                <a:rPr lang="zh-CN" altLang="zh-CN">
                  <a:solidFill>
                    <a:srgbClr val="FFFFFF"/>
                  </a:solidFill>
                </a:rPr>
                <a:t>周晓锋</a:t>
              </a:r>
            </a:p>
          </p:txBody>
        </p:sp>
        <p:sp>
          <p:nvSpPr>
            <p:cNvPr id="20" name="文本框 19"/>
            <p:cNvSpPr txBox="1"/>
            <p:nvPr/>
          </p:nvSpPr>
          <p:spPr>
            <a:xfrm>
              <a:off x="763643" y="5149738"/>
              <a:ext cx="1778000" cy="361950"/>
            </a:xfrm>
            <a:prstGeom prst="rect">
              <a:avLst/>
            </a:prstGeom>
            <a:ln w="12700">
              <a:prstDash val="solid"/>
            </a:ln>
          </p:spPr>
          <p:txBody>
            <a:bodyPr>
              <a:spAutoFit/>
            </a:bodyPr>
            <a:lstStyle/>
            <a:p>
              <a:pPr lvl="0"/>
              <a:r>
                <a:rPr lang="zh-CN" altLang="zh-CN">
                  <a:solidFill>
                    <a:srgbClr val="FFFFFF"/>
                  </a:solidFill>
                </a:rPr>
                <a:t>软件工程</a:t>
              </a:r>
            </a:p>
          </p:txBody>
        </p:sp>
        <p:sp>
          <p:nvSpPr>
            <p:cNvPr id="21" name="文本框 20"/>
            <p:cNvSpPr txBox="1"/>
            <p:nvPr/>
          </p:nvSpPr>
          <p:spPr>
            <a:xfrm>
              <a:off x="696643" y="5604694"/>
              <a:ext cx="1778000" cy="361950"/>
            </a:xfrm>
            <a:prstGeom prst="rect">
              <a:avLst/>
            </a:prstGeom>
            <a:ln w="12700">
              <a:prstDash val="solid"/>
            </a:ln>
          </p:spPr>
          <p:txBody>
            <a:bodyPr>
              <a:spAutoFit/>
            </a:bodyPr>
            <a:lstStyle/>
            <a:p>
              <a:pPr lvl="0"/>
              <a:r>
                <a:rPr lang="zh-CN" altLang="zh-CN">
                  <a:solidFill>
                    <a:srgbClr val="FFFFFF"/>
                  </a:solidFill>
                </a:rPr>
                <a:t>分工</a:t>
              </a:r>
              <a:r>
                <a:rPr lang="en-US" altLang="en-US">
                  <a:solidFill>
                    <a:srgbClr val="FFFFFF"/>
                  </a:solidFill>
                </a:rPr>
                <a:t>/</a:t>
              </a:r>
              <a:r>
                <a:rPr lang="zh-CN" altLang="zh-CN">
                  <a:solidFill>
                    <a:srgbClr val="FFFFFF"/>
                  </a:solidFill>
                </a:rPr>
                <a:t>介绍</a:t>
              </a:r>
            </a:p>
          </p:txBody>
        </p:sp>
      </p:grpSp>
      <p:grpSp>
        <p:nvGrpSpPr>
          <p:cNvPr id="22" name="组合 21"/>
          <p:cNvGrpSpPr/>
          <p:nvPr/>
        </p:nvGrpSpPr>
        <p:grpSpPr>
          <a:xfrm>
            <a:off x="5520592" y="4493406"/>
            <a:ext cx="1952129" cy="1291952"/>
            <a:chOff x="602881" y="4701480"/>
            <a:chExt cx="1952129" cy="1291952"/>
          </a:xfrm>
        </p:grpSpPr>
        <p:sp>
          <p:nvSpPr>
            <p:cNvPr id="23" name="文本框 22"/>
            <p:cNvSpPr txBox="1"/>
            <p:nvPr/>
          </p:nvSpPr>
          <p:spPr>
            <a:xfrm>
              <a:off x="777010" y="4701480"/>
              <a:ext cx="1778000" cy="361950"/>
            </a:xfrm>
            <a:prstGeom prst="rect">
              <a:avLst/>
            </a:prstGeom>
            <a:ln w="12700">
              <a:prstDash val="solid"/>
            </a:ln>
          </p:spPr>
          <p:txBody>
            <a:bodyPr>
              <a:spAutoFit/>
            </a:bodyPr>
            <a:lstStyle/>
            <a:p>
              <a:pPr lvl="0"/>
              <a:r>
                <a:rPr lang="zh-CN" altLang="zh-CN">
                  <a:solidFill>
                    <a:srgbClr val="FFFFFF"/>
                  </a:solidFill>
                </a:rPr>
                <a:t>叶玉菀</a:t>
              </a:r>
            </a:p>
          </p:txBody>
        </p:sp>
        <p:sp>
          <p:nvSpPr>
            <p:cNvPr id="24" name="文本框 23"/>
            <p:cNvSpPr txBox="1"/>
            <p:nvPr/>
          </p:nvSpPr>
          <p:spPr>
            <a:xfrm>
              <a:off x="627461" y="5121458"/>
              <a:ext cx="1778000" cy="361950"/>
            </a:xfrm>
            <a:prstGeom prst="rect">
              <a:avLst/>
            </a:prstGeom>
            <a:ln w="12700">
              <a:prstDash val="solid"/>
            </a:ln>
          </p:spPr>
          <p:txBody>
            <a:bodyPr>
              <a:spAutoFit/>
            </a:bodyPr>
            <a:lstStyle/>
            <a:p>
              <a:pPr lvl="0"/>
              <a:r>
                <a:rPr lang="zh-CN" altLang="zh-CN">
                  <a:solidFill>
                    <a:srgbClr val="FFFFFF"/>
                  </a:solidFill>
                </a:rPr>
                <a:t>信息工程</a:t>
              </a:r>
            </a:p>
          </p:txBody>
        </p:sp>
        <p:sp>
          <p:nvSpPr>
            <p:cNvPr id="25" name="文本框 24"/>
            <p:cNvSpPr txBox="1"/>
            <p:nvPr/>
          </p:nvSpPr>
          <p:spPr>
            <a:xfrm>
              <a:off x="602881" y="5631482"/>
              <a:ext cx="1778000" cy="361950"/>
            </a:xfrm>
            <a:prstGeom prst="rect">
              <a:avLst/>
            </a:prstGeom>
            <a:ln w="12700">
              <a:prstDash val="solid"/>
            </a:ln>
          </p:spPr>
          <p:txBody>
            <a:bodyPr>
              <a:spAutoFit/>
            </a:bodyPr>
            <a:lstStyle/>
            <a:p>
              <a:pPr lvl="0"/>
              <a:r>
                <a:rPr lang="zh-CN" altLang="zh-CN">
                  <a:solidFill>
                    <a:srgbClr val="FFFFFF"/>
                  </a:solidFill>
                </a:rPr>
                <a:t>分工</a:t>
              </a:r>
              <a:r>
                <a:rPr lang="en-US" altLang="en-US">
                  <a:solidFill>
                    <a:srgbClr val="FFFFFF"/>
                  </a:solidFill>
                </a:rPr>
                <a:t>/</a:t>
              </a:r>
              <a:r>
                <a:rPr lang="zh-CN" altLang="zh-CN">
                  <a:solidFill>
                    <a:srgbClr val="FFFFFF"/>
                  </a:solidFill>
                </a:rPr>
                <a:t>介绍</a:t>
              </a:r>
            </a:p>
          </p:txBody>
        </p:sp>
      </p:grpSp>
      <p:grpSp>
        <p:nvGrpSpPr>
          <p:cNvPr id="26" name="组合 25"/>
          <p:cNvGrpSpPr/>
          <p:nvPr/>
        </p:nvGrpSpPr>
        <p:grpSpPr>
          <a:xfrm>
            <a:off x="7949578" y="4480012"/>
            <a:ext cx="2032496" cy="1265163"/>
            <a:chOff x="602881" y="4688086"/>
            <a:chExt cx="2032496" cy="1265163"/>
          </a:xfrm>
        </p:grpSpPr>
        <p:sp>
          <p:nvSpPr>
            <p:cNvPr id="27" name="文本框 26"/>
            <p:cNvSpPr txBox="1"/>
            <p:nvPr/>
          </p:nvSpPr>
          <p:spPr>
            <a:xfrm>
              <a:off x="857377" y="4688086"/>
              <a:ext cx="1778000" cy="361950"/>
            </a:xfrm>
            <a:prstGeom prst="rect">
              <a:avLst/>
            </a:prstGeom>
            <a:ln w="12700">
              <a:prstDash val="solid"/>
            </a:ln>
          </p:spPr>
          <p:txBody>
            <a:bodyPr>
              <a:spAutoFit/>
            </a:bodyPr>
            <a:lstStyle/>
            <a:p>
              <a:pPr lvl="0"/>
              <a:r>
                <a:rPr lang="zh-CN" altLang="zh-CN">
                  <a:solidFill>
                    <a:srgbClr val="FFFFFF"/>
                  </a:solidFill>
                </a:rPr>
                <a:t>胡姗</a:t>
              </a:r>
            </a:p>
          </p:txBody>
        </p:sp>
        <p:sp>
          <p:nvSpPr>
            <p:cNvPr id="28" name="文本框 27"/>
            <p:cNvSpPr txBox="1"/>
            <p:nvPr/>
          </p:nvSpPr>
          <p:spPr>
            <a:xfrm>
              <a:off x="627461" y="5121458"/>
              <a:ext cx="1778000" cy="361950"/>
            </a:xfrm>
            <a:prstGeom prst="rect">
              <a:avLst/>
            </a:prstGeom>
            <a:ln w="12700">
              <a:prstDash val="solid"/>
            </a:ln>
          </p:spPr>
          <p:txBody>
            <a:bodyPr>
              <a:spAutoFit/>
            </a:bodyPr>
            <a:lstStyle/>
            <a:p>
              <a:pPr lvl="0"/>
              <a:r>
                <a:rPr lang="zh-CN" altLang="zh-CN">
                  <a:solidFill>
                    <a:srgbClr val="FFFFFF"/>
                  </a:solidFill>
                </a:rPr>
                <a:t>信息工程</a:t>
              </a:r>
            </a:p>
          </p:txBody>
        </p:sp>
        <p:sp>
          <p:nvSpPr>
            <p:cNvPr id="29" name="文本框 28"/>
            <p:cNvSpPr txBox="1"/>
            <p:nvPr/>
          </p:nvSpPr>
          <p:spPr>
            <a:xfrm>
              <a:off x="602881" y="5591299"/>
              <a:ext cx="1778000" cy="361950"/>
            </a:xfrm>
            <a:prstGeom prst="rect">
              <a:avLst/>
            </a:prstGeom>
            <a:ln w="12700">
              <a:prstDash val="solid"/>
            </a:ln>
          </p:spPr>
          <p:txBody>
            <a:bodyPr>
              <a:spAutoFit/>
            </a:bodyPr>
            <a:lstStyle/>
            <a:p>
              <a:pPr lvl="0"/>
              <a:r>
                <a:rPr lang="zh-CN" altLang="zh-CN">
                  <a:solidFill>
                    <a:srgbClr val="FFFFFF"/>
                  </a:solidFill>
                </a:rPr>
                <a:t>分工</a:t>
              </a:r>
              <a:r>
                <a:rPr lang="en-US" altLang="en-US">
                  <a:solidFill>
                    <a:srgbClr val="FFFFFF"/>
                  </a:solidFill>
                </a:rPr>
                <a:t>/</a:t>
              </a:r>
              <a:r>
                <a:rPr lang="zh-CN" altLang="zh-CN">
                  <a:solidFill>
                    <a:srgbClr val="FFFFFF"/>
                  </a:solidFill>
                </a:rPr>
                <a:t>介绍</a:t>
              </a:r>
            </a:p>
          </p:txBody>
        </p:sp>
      </p:grpSp>
      <p:pic>
        <p:nvPicPr>
          <p:cNvPr id="2" name="图片 1">
            <a:extLst>
              <a:ext uri="{FF2B5EF4-FFF2-40B4-BE49-F238E27FC236}">
                <a16:creationId xmlns:a16="http://schemas.microsoft.com/office/drawing/2014/main" id="{A68E37A5-1165-B726-76E5-D677078916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2243" y="146385"/>
            <a:ext cx="3461810" cy="486437"/>
          </a:xfrm>
          <a:prstGeom prst="rect">
            <a:avLst/>
          </a:prstGeom>
        </p:spPr>
      </p:pic>
      <p:pic>
        <p:nvPicPr>
          <p:cNvPr id="31" name="图片 30">
            <a:extLst>
              <a:ext uri="{FF2B5EF4-FFF2-40B4-BE49-F238E27FC236}">
                <a16:creationId xmlns:a16="http://schemas.microsoft.com/office/drawing/2014/main" id="{A2C7F34A-7428-F2F8-AB64-790D69DA7D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8605" y="2122327"/>
            <a:ext cx="11434789" cy="3619500"/>
          </a:xfrm>
          <a:prstGeom prst="rect">
            <a:avLst/>
          </a:prstGeom>
        </p:spPr>
      </p:pic>
    </p:spTree>
    <p:extLst>
      <p:ext uri="{BB962C8B-B14F-4D97-AF65-F5344CB8AC3E}">
        <p14:creationId xmlns:p14="http://schemas.microsoft.com/office/powerpoint/2010/main" val="26847328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矩形: 圆角 18"/>
          <p:cNvSpPr/>
          <p:nvPr/>
        </p:nvSpPr>
        <p:spPr>
          <a:xfrm>
            <a:off x="0" y="-4297"/>
            <a:ext cx="12191936" cy="6857936"/>
          </a:xfrm>
          <a:prstGeom prst="roundRect">
            <a:avLst>
              <a:gd name="adj" fmla="val 3536"/>
            </a:avLst>
          </a:prstGeom>
          <a:solidFill>
            <a:srgbClr val="FFFFFF"/>
          </a:solidFill>
          <a:ln>
            <a:noFill/>
          </a:ln>
          <a:effectLst>
            <a:outerShdw blurRad="317500" sx="102000" sy="102000" algn="ctr" rotWithShape="0">
              <a:schemeClr val="tx1">
                <a:alpha val="15000"/>
                <a:lumMod val="95000"/>
                <a:lumOff val="5000"/>
              </a:schemeClr>
            </a:outerShdw>
          </a:effectLst>
        </p:spPr>
        <p:txBody>
          <a:bodyPr anchor="ctr"/>
          <a:lstStyle>
            <a:lvl1pPr marL="0" lvl="0" algn="l" defTabSz="914400">
              <a:defRPr sz="1800" kern="1200">
                <a:solidFill>
                  <a:schemeClr val="tx1"/>
                </a:solidFill>
                <a:latin typeface="等线"/>
                <a:ea typeface="等线"/>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a:lstStyle>
          <a:p>
            <a:pPr algn="ctr"/>
            <a:endParaRPr lang="zh-CN" altLang="en-US" dirty="0">
              <a:solidFill>
                <a:schemeClr val="lt1"/>
              </a:solidFill>
            </a:endParaRPr>
          </a:p>
        </p:txBody>
      </p:sp>
      <p:sp>
        <p:nvSpPr>
          <p:cNvPr id="32" name="椭圆 31"/>
          <p:cNvSpPr/>
          <p:nvPr/>
        </p:nvSpPr>
        <p:spPr>
          <a:xfrm>
            <a:off x="10655901" y="4919717"/>
            <a:ext cx="939137" cy="939137"/>
          </a:xfrm>
          <a:prstGeom prst="ellipse">
            <a:avLst/>
          </a:prstGeom>
          <a:gradFill flip="none" rotWithShape="1">
            <a:gsLst>
              <a:gs pos="0">
                <a:srgbClr val="2E3AFF">
                  <a:alpha val="20000"/>
                </a:srgbClr>
              </a:gs>
              <a:gs pos="100000">
                <a:srgbClr val="008CFB">
                  <a:alpha val="5000"/>
                </a:srgbClr>
              </a:gs>
            </a:gsLst>
            <a:lin ang="2700000" scaled="1"/>
          </a:gradFill>
          <a:ln>
            <a:noFill/>
          </a:ln>
        </p:spPr>
        <p:txBody>
          <a:bodyPr anchor="ctr"/>
          <a:lstStyle>
            <a:lvl1pPr marL="0" lvl="0" algn="l" defTabSz="914400">
              <a:defRPr sz="1800" kern="1200">
                <a:solidFill>
                  <a:schemeClr val="tx1"/>
                </a:solidFill>
                <a:latin typeface="等线"/>
                <a:ea typeface="等线"/>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a:lstStyle>
          <a:p>
            <a:pPr algn="ctr"/>
            <a:endParaRPr lang="zh-CN" altLang="en-US">
              <a:solidFill>
                <a:schemeClr val="lt1"/>
              </a:solidFill>
            </a:endParaRPr>
          </a:p>
        </p:txBody>
      </p:sp>
      <p:sp>
        <p:nvSpPr>
          <p:cNvPr id="27" name="椭圆 26"/>
          <p:cNvSpPr/>
          <p:nvPr/>
        </p:nvSpPr>
        <p:spPr>
          <a:xfrm>
            <a:off x="9250624" y="1099440"/>
            <a:ext cx="932560" cy="932560"/>
          </a:xfrm>
          <a:prstGeom prst="ellipse">
            <a:avLst/>
          </a:prstGeom>
          <a:gradFill flip="none" rotWithShape="1">
            <a:gsLst>
              <a:gs pos="0">
                <a:srgbClr val="FC5D00"/>
              </a:gs>
              <a:gs pos="100000">
                <a:srgbClr val="FF9149"/>
              </a:gs>
            </a:gsLst>
            <a:lin ang="2700000" scaled="1"/>
          </a:gradFill>
          <a:ln>
            <a:noFill/>
          </a:ln>
          <a:effectLst>
            <a:outerShdw blurRad="152400" dist="50800" dir="2700000" algn="tl" rotWithShape="0">
              <a:srgbClr val="FC5D00">
                <a:alpha val="20000"/>
              </a:srgbClr>
            </a:outerShdw>
          </a:effectLst>
        </p:spPr>
        <p:txBody>
          <a:bodyPr anchor="ctr"/>
          <a:lstStyle>
            <a:lvl1pPr marL="0" lvl="0" algn="l" defTabSz="914400">
              <a:defRPr sz="1800" kern="1200">
                <a:solidFill>
                  <a:schemeClr val="tx1"/>
                </a:solidFill>
                <a:latin typeface="等线"/>
                <a:ea typeface="等线"/>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a:lstStyle>
          <a:p>
            <a:pPr algn="ctr"/>
            <a:endParaRPr lang="zh-CN" altLang="en-US">
              <a:solidFill>
                <a:schemeClr val="lt1"/>
              </a:solidFill>
            </a:endParaRPr>
          </a:p>
        </p:txBody>
      </p:sp>
      <p:sp>
        <p:nvSpPr>
          <p:cNvPr id="70" name="任意多边形: 形状 69"/>
          <p:cNvSpPr/>
          <p:nvPr/>
        </p:nvSpPr>
        <p:spPr>
          <a:xfrm>
            <a:off x="412692" y="5084370"/>
            <a:ext cx="2768140" cy="1773630"/>
          </a:xfrm>
          <a:custGeom>
            <a:avLst/>
            <a:gdLst/>
            <a:ahLst/>
            <a:cxnLst/>
            <a:rect l="l" t="t" r="r" b="b"/>
            <a:pathLst>
              <a:path w="2768140" h="1773630">
                <a:moveTo>
                  <a:pt x="1384070" y="0"/>
                </a:moveTo>
                <a:cubicBezTo>
                  <a:pt x="2148471" y="0"/>
                  <a:pt x="2768140" y="619669"/>
                  <a:pt x="2768140" y="1384070"/>
                </a:cubicBezTo>
                <a:cubicBezTo>
                  <a:pt x="2768140" y="1479620"/>
                  <a:pt x="2758458" y="1572909"/>
                  <a:pt x="2740021" y="1663009"/>
                </a:cubicBezTo>
                <a:lnTo>
                  <a:pt x="2711577" y="1773630"/>
                </a:lnTo>
                <a:lnTo>
                  <a:pt x="56563" y="1773630"/>
                </a:lnTo>
                <a:lnTo>
                  <a:pt x="28119" y="1663009"/>
                </a:lnTo>
                <a:cubicBezTo>
                  <a:pt x="9682" y="1572909"/>
                  <a:pt x="0" y="1479620"/>
                  <a:pt x="0" y="1384070"/>
                </a:cubicBezTo>
                <a:cubicBezTo>
                  <a:pt x="0" y="619669"/>
                  <a:pt x="619669" y="0"/>
                  <a:pt x="1384070" y="0"/>
                </a:cubicBezTo>
                <a:close/>
              </a:path>
            </a:pathLst>
          </a:custGeom>
          <a:gradFill flip="none" rotWithShape="1">
            <a:gsLst>
              <a:gs pos="0">
                <a:srgbClr val="2E3AFF">
                  <a:alpha val="20000"/>
                </a:srgbClr>
              </a:gs>
              <a:gs pos="100000">
                <a:srgbClr val="008CFB">
                  <a:alpha val="5000"/>
                </a:srgbClr>
              </a:gs>
            </a:gsLst>
            <a:lin ang="2700000" scaled="1"/>
          </a:gradFill>
          <a:ln>
            <a:noFill/>
          </a:ln>
        </p:spPr>
        <p:txBody>
          <a:bodyPr wrap="square" anchor="ctr"/>
          <a:lstStyle>
            <a:lvl1pPr marL="0" lvl="0" algn="l" defTabSz="914400">
              <a:defRPr sz="1800" kern="1200">
                <a:solidFill>
                  <a:schemeClr val="tx1"/>
                </a:solidFill>
                <a:latin typeface="等线"/>
                <a:ea typeface="等线"/>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a:lstStyle>
          <a:p>
            <a:pPr algn="ctr"/>
            <a:endParaRPr lang="zh-CN" altLang="en-US">
              <a:solidFill>
                <a:schemeClr val="lt1"/>
              </a:solidFill>
            </a:endParaRPr>
          </a:p>
        </p:txBody>
      </p:sp>
      <p:sp>
        <p:nvSpPr>
          <p:cNvPr id="30" name="椭圆 29"/>
          <p:cNvSpPr/>
          <p:nvPr/>
        </p:nvSpPr>
        <p:spPr>
          <a:xfrm>
            <a:off x="10419380" y="5361955"/>
            <a:ext cx="706089" cy="706089"/>
          </a:xfrm>
          <a:prstGeom prst="ellipse">
            <a:avLst/>
          </a:prstGeom>
          <a:gradFill flip="none" rotWithShape="1">
            <a:gsLst>
              <a:gs pos="0">
                <a:srgbClr val="FC5D00"/>
              </a:gs>
              <a:gs pos="100000">
                <a:srgbClr val="FF9149"/>
              </a:gs>
            </a:gsLst>
            <a:lin ang="2700000" scaled="1"/>
          </a:gradFill>
          <a:ln>
            <a:noFill/>
          </a:ln>
          <a:effectLst>
            <a:outerShdw blurRad="152400" dist="50800" dir="2700000" algn="tl" rotWithShape="0">
              <a:srgbClr val="FC5D00">
                <a:alpha val="20000"/>
              </a:srgbClr>
            </a:outerShdw>
          </a:effectLst>
        </p:spPr>
        <p:txBody>
          <a:bodyPr anchor="ctr"/>
          <a:lstStyle>
            <a:lvl1pPr marL="0" lvl="0" algn="l" defTabSz="914400">
              <a:defRPr sz="1800" kern="1200">
                <a:solidFill>
                  <a:schemeClr val="tx1"/>
                </a:solidFill>
                <a:latin typeface="等线"/>
                <a:ea typeface="等线"/>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a:lstStyle>
          <a:p>
            <a:pPr algn="ctr"/>
            <a:endParaRPr lang="zh-CN" altLang="en-US">
              <a:solidFill>
                <a:schemeClr val="lt1"/>
              </a:solidFill>
            </a:endParaRPr>
          </a:p>
        </p:txBody>
      </p:sp>
      <p:sp>
        <p:nvSpPr>
          <p:cNvPr id="66" name="微信：2090298045【陈西】公众号：陈西设计之家。微信搜索即可。更多免费PPT模版教程等都可以在公众号内获取。PPT高端定制/发布会PPT设计"/>
          <p:cNvSpPr/>
          <p:nvPr/>
        </p:nvSpPr>
        <p:spPr>
          <a:xfrm>
            <a:off x="10882617" y="0"/>
            <a:ext cx="1309383" cy="1201461"/>
          </a:xfrm>
          <a:custGeom>
            <a:avLst/>
            <a:gdLst/>
            <a:ahLst/>
            <a:cxnLst/>
            <a:rect l="l" t="t" r="r" b="b"/>
            <a:pathLst>
              <a:path w="1309383" h="1201461">
                <a:moveTo>
                  <a:pt x="0" y="0"/>
                </a:moveTo>
                <a:lnTo>
                  <a:pt x="1309383" y="0"/>
                </a:lnTo>
                <a:lnTo>
                  <a:pt x="1309383" y="1201461"/>
                </a:lnTo>
                <a:lnTo>
                  <a:pt x="1229615" y="1197433"/>
                </a:lnTo>
                <a:cubicBezTo>
                  <a:pt x="624746" y="1136006"/>
                  <a:pt x="135018" y="685095"/>
                  <a:pt x="15177" y="99447"/>
                </a:cubicBezTo>
                <a:close/>
              </a:path>
            </a:pathLst>
          </a:custGeom>
          <a:gradFill flip="none" rotWithShape="1">
            <a:gsLst>
              <a:gs pos="0">
                <a:srgbClr val="2E3AFF"/>
              </a:gs>
              <a:gs pos="100000">
                <a:srgbClr val="008CFB"/>
              </a:gs>
            </a:gsLst>
            <a:lin ang="2700000" scaled="1"/>
          </a:gradFill>
          <a:ln>
            <a:noFill/>
          </a:ln>
        </p:spPr>
        <p:txBody>
          <a:bodyPr wrap="square" anchor="ctr"/>
          <a:lstStyle>
            <a:lvl1pPr marL="0" lvl="0" algn="l" defTabSz="914400">
              <a:defRPr sz="1800" kern="1200">
                <a:solidFill>
                  <a:schemeClr val="tx1"/>
                </a:solidFill>
                <a:latin typeface="等线"/>
                <a:ea typeface="等线"/>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a:lstStyle>
          <a:p>
            <a:pPr algn="ctr"/>
            <a:endParaRPr lang="zh-CN" altLang="en-US">
              <a:solidFill>
                <a:schemeClr val="lt1"/>
              </a:solidFill>
            </a:endParaRPr>
          </a:p>
        </p:txBody>
      </p:sp>
      <p:sp>
        <p:nvSpPr>
          <p:cNvPr id="9" name="文本框 8"/>
          <p:cNvSpPr txBox="1"/>
          <p:nvPr/>
        </p:nvSpPr>
        <p:spPr>
          <a:xfrm>
            <a:off x="1978201" y="2373340"/>
            <a:ext cx="8362950" cy="2044700"/>
          </a:xfrm>
          <a:prstGeom prst="rect">
            <a:avLst/>
          </a:prstGeom>
          <a:noFill/>
        </p:spPr>
        <p:txBody>
          <a:bodyPr wrap="square">
            <a:spAutoFit/>
          </a:bodyPr>
          <a:lstStyle>
            <a:lvl1pPr marL="0" lvl="0" algn="l" defTabSz="914400">
              <a:defRPr sz="1800" kern="1200">
                <a:solidFill>
                  <a:schemeClr val="tx1"/>
                </a:solidFill>
                <a:latin typeface="等线"/>
                <a:ea typeface="等线"/>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a:lstStyle>
          <a:p>
            <a:pPr lvl="0" algn="ctr"/>
            <a:r>
              <a:rPr lang="en-US" altLang="en-US" sz="12800" dirty="0">
                <a:gradFill>
                  <a:gsLst>
                    <a:gs pos="0">
                      <a:srgbClr val="2E3AFF"/>
                    </a:gs>
                    <a:gs pos="100000">
                      <a:srgbClr val="008CFB"/>
                    </a:gs>
                  </a:gsLst>
                  <a:lin ang="2700000" scaled="1"/>
                </a:gradFill>
                <a:latin typeface="思源宋体 CN Heavy"/>
                <a:ea typeface="思源宋体 CN Heavy"/>
              </a:rPr>
              <a:t>THANK YOU</a:t>
            </a:r>
          </a:p>
        </p:txBody>
      </p:sp>
      <p:sp>
        <p:nvSpPr>
          <p:cNvPr id="11" name="微信：2090298045【陈西】公众号：陈西设计之家。微信搜索即可。更多免费PPT模版教程等都可以在公众号内获取。PPT高端定制/发布会PPT设计"/>
          <p:cNvSpPr/>
          <p:nvPr/>
        </p:nvSpPr>
        <p:spPr>
          <a:xfrm>
            <a:off x="4048787" y="4342416"/>
            <a:ext cx="3270250" cy="533400"/>
          </a:xfrm>
          <a:prstGeom prst="roundRect">
            <a:avLst>
              <a:gd name="adj" fmla="val 50000"/>
            </a:avLst>
          </a:prstGeom>
          <a:noFill/>
          <a:ln w="12700">
            <a:gradFill>
              <a:gsLst>
                <a:gs pos="0">
                  <a:srgbClr val="2E3AFF"/>
                </a:gs>
                <a:gs pos="100000">
                  <a:srgbClr val="008CFB"/>
                </a:gs>
              </a:gsLst>
              <a:lin ang="5400000" scaled="1"/>
            </a:gradFill>
            <a:prstDash val="solid"/>
            <a:miter/>
          </a:ln>
        </p:spPr>
        <p:txBody>
          <a:bodyPr anchor="ctr"/>
          <a:lstStyle>
            <a:lvl1pPr marL="0" lvl="0" algn="l" defTabSz="914400">
              <a:defRPr sz="1800" kern="1200">
                <a:solidFill>
                  <a:schemeClr val="tx1"/>
                </a:solidFill>
                <a:latin typeface="等线"/>
                <a:ea typeface="等线"/>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a:lstStyle>
          <a:p>
            <a:pPr algn="ctr"/>
            <a:endParaRPr lang="zh-CN" altLang="zh-CN">
              <a:solidFill>
                <a:srgbClr val="FFFFFF"/>
              </a:solidFill>
            </a:endParaRPr>
          </a:p>
        </p:txBody>
      </p:sp>
      <p:cxnSp>
        <p:nvCxnSpPr>
          <p:cNvPr id="34" name="直接连接符 33"/>
          <p:cNvCxnSpPr/>
          <p:nvPr/>
        </p:nvCxnSpPr>
        <p:spPr>
          <a:xfrm>
            <a:off x="7538778" y="2051627"/>
            <a:ext cx="402816" cy="0"/>
          </a:xfrm>
          <a:prstGeom prst="line">
            <a:avLst/>
          </a:prstGeom>
          <a:ln w="9525" cap="rnd">
            <a:gradFill>
              <a:gsLst>
                <a:gs pos="0">
                  <a:srgbClr val="008CFB"/>
                </a:gs>
                <a:gs pos="100000">
                  <a:srgbClr val="008CFB">
                    <a:alpha val="0"/>
                  </a:srgbClr>
                </a:gs>
              </a:gsLst>
              <a:lin ang="0" scaled="0"/>
            </a:gradFill>
            <a:prstDash val="solid"/>
            <a:round/>
          </a:ln>
        </p:spPr>
      </p:cxnSp>
      <p:cxnSp>
        <p:nvCxnSpPr>
          <p:cNvPr id="45" name="微信：2090298045【陈西】公众号：陈西设计之家。微信搜索即可。更多免费PPT模版教程等都可以在公众号内获取。PPT高端定制/发布会PPT设计"/>
          <p:cNvCxnSpPr/>
          <p:nvPr/>
        </p:nvCxnSpPr>
        <p:spPr>
          <a:xfrm>
            <a:off x="7695074" y="2160154"/>
            <a:ext cx="402816" cy="0"/>
          </a:xfrm>
          <a:prstGeom prst="line">
            <a:avLst/>
          </a:prstGeom>
          <a:ln w="9525" cap="rnd">
            <a:gradFill>
              <a:gsLst>
                <a:gs pos="0">
                  <a:srgbClr val="008CFB"/>
                </a:gs>
                <a:gs pos="100000">
                  <a:srgbClr val="008CFB">
                    <a:alpha val="0"/>
                  </a:srgbClr>
                </a:gs>
              </a:gsLst>
              <a:lin ang="0" scaled="0"/>
            </a:gradFill>
            <a:prstDash val="solid"/>
            <a:round/>
          </a:ln>
        </p:spPr>
      </p:cxnSp>
      <p:cxnSp>
        <p:nvCxnSpPr>
          <p:cNvPr id="46" name="直接连接符 45"/>
          <p:cNvCxnSpPr/>
          <p:nvPr/>
        </p:nvCxnSpPr>
        <p:spPr>
          <a:xfrm>
            <a:off x="7555709" y="2317173"/>
            <a:ext cx="402816" cy="0"/>
          </a:xfrm>
          <a:prstGeom prst="line">
            <a:avLst/>
          </a:prstGeom>
          <a:ln w="9525" cap="rnd">
            <a:gradFill>
              <a:gsLst>
                <a:gs pos="0">
                  <a:srgbClr val="008CFB"/>
                </a:gs>
                <a:gs pos="100000">
                  <a:srgbClr val="008CFB">
                    <a:alpha val="0"/>
                  </a:srgbClr>
                </a:gs>
              </a:gsLst>
              <a:lin ang="0" scaled="0"/>
            </a:gradFill>
            <a:prstDash val="solid"/>
            <a:round/>
          </a:ln>
        </p:spPr>
      </p:cxnSp>
      <p:cxnSp>
        <p:nvCxnSpPr>
          <p:cNvPr id="60" name="直接连接符 59"/>
          <p:cNvCxnSpPr/>
          <p:nvPr/>
        </p:nvCxnSpPr>
        <p:spPr>
          <a:xfrm flipH="1">
            <a:off x="4385871" y="2032000"/>
            <a:ext cx="402816" cy="0"/>
          </a:xfrm>
          <a:prstGeom prst="line">
            <a:avLst/>
          </a:prstGeom>
          <a:ln w="9525" cap="rnd">
            <a:gradFill>
              <a:gsLst>
                <a:gs pos="0">
                  <a:srgbClr val="008CFB"/>
                </a:gs>
                <a:gs pos="100000">
                  <a:srgbClr val="008CFB">
                    <a:alpha val="0"/>
                  </a:srgbClr>
                </a:gs>
              </a:gsLst>
              <a:lin ang="0" scaled="0"/>
            </a:gradFill>
            <a:prstDash val="solid"/>
            <a:round/>
          </a:ln>
        </p:spPr>
      </p:cxnSp>
      <p:cxnSp>
        <p:nvCxnSpPr>
          <p:cNvPr id="61" name="微信：2090298045【陈西】公众号：陈西设计之家。微信搜索即可。更多免费PPT模版教程等都可以在公众号内获取。PPT高端定制/发布会PPT设计"/>
          <p:cNvCxnSpPr/>
          <p:nvPr/>
        </p:nvCxnSpPr>
        <p:spPr>
          <a:xfrm flipH="1">
            <a:off x="4263441" y="2165927"/>
            <a:ext cx="402816" cy="0"/>
          </a:xfrm>
          <a:prstGeom prst="line">
            <a:avLst/>
          </a:prstGeom>
          <a:ln w="9525" cap="rnd">
            <a:gradFill>
              <a:gsLst>
                <a:gs pos="0">
                  <a:srgbClr val="008CFB"/>
                </a:gs>
                <a:gs pos="100000">
                  <a:srgbClr val="008CFB">
                    <a:alpha val="0"/>
                  </a:srgbClr>
                </a:gs>
              </a:gsLst>
              <a:lin ang="0" scaled="0"/>
            </a:gradFill>
            <a:prstDash val="solid"/>
            <a:round/>
          </a:ln>
        </p:spPr>
      </p:cxnSp>
      <p:cxnSp>
        <p:nvCxnSpPr>
          <p:cNvPr id="62" name="直接连接符 61"/>
          <p:cNvCxnSpPr/>
          <p:nvPr/>
        </p:nvCxnSpPr>
        <p:spPr>
          <a:xfrm flipH="1">
            <a:off x="4385871" y="2322946"/>
            <a:ext cx="402816" cy="0"/>
          </a:xfrm>
          <a:prstGeom prst="line">
            <a:avLst/>
          </a:prstGeom>
          <a:ln w="9525" cap="rnd">
            <a:gradFill>
              <a:gsLst>
                <a:gs pos="0">
                  <a:srgbClr val="008CFB"/>
                </a:gs>
                <a:gs pos="100000">
                  <a:srgbClr val="008CFB">
                    <a:alpha val="0"/>
                  </a:srgbClr>
                </a:gs>
              </a:gsLst>
              <a:lin ang="0" scaled="0"/>
            </a:gradFill>
            <a:prstDash val="solid"/>
            <a:round/>
          </a:ln>
        </p:spPr>
      </p:cxnSp>
      <p:sp>
        <p:nvSpPr>
          <p:cNvPr id="148" name="任意多边形: 形状 147"/>
          <p:cNvSpPr/>
          <p:nvPr/>
        </p:nvSpPr>
        <p:spPr>
          <a:xfrm>
            <a:off x="10341151" y="864961"/>
            <a:ext cx="699042" cy="932560"/>
          </a:xfrm>
          <a:custGeom>
            <a:avLst/>
            <a:gdLst/>
            <a:ahLst/>
            <a:cxnLst/>
            <a:rect l="l" t="t" r="r" b="b"/>
            <a:pathLst>
              <a:path w="699042" h="932560">
                <a:moveTo>
                  <a:pt x="669693" y="873862"/>
                </a:moveTo>
                <a:cubicBezTo>
                  <a:pt x="685902" y="873862"/>
                  <a:pt x="699042" y="887002"/>
                  <a:pt x="699042" y="903211"/>
                </a:cubicBezTo>
                <a:cubicBezTo>
                  <a:pt x="699042" y="919420"/>
                  <a:pt x="685902" y="932560"/>
                  <a:pt x="669693" y="932560"/>
                </a:cubicBezTo>
                <a:cubicBezTo>
                  <a:pt x="653484" y="932560"/>
                  <a:pt x="640344" y="919420"/>
                  <a:pt x="640344" y="903211"/>
                </a:cubicBezTo>
                <a:cubicBezTo>
                  <a:pt x="640344" y="887002"/>
                  <a:pt x="653484" y="873862"/>
                  <a:pt x="669693" y="873862"/>
                </a:cubicBezTo>
                <a:close/>
                <a:moveTo>
                  <a:pt x="562969" y="873862"/>
                </a:moveTo>
                <a:cubicBezTo>
                  <a:pt x="579178" y="873862"/>
                  <a:pt x="592318" y="887002"/>
                  <a:pt x="592318" y="903211"/>
                </a:cubicBezTo>
                <a:cubicBezTo>
                  <a:pt x="592318" y="919420"/>
                  <a:pt x="579178" y="932560"/>
                  <a:pt x="562969" y="932560"/>
                </a:cubicBezTo>
                <a:cubicBezTo>
                  <a:pt x="546760" y="932560"/>
                  <a:pt x="533620" y="919420"/>
                  <a:pt x="533620" y="903211"/>
                </a:cubicBezTo>
                <a:cubicBezTo>
                  <a:pt x="533620" y="887002"/>
                  <a:pt x="546760" y="873862"/>
                  <a:pt x="562969" y="873862"/>
                </a:cubicBezTo>
                <a:close/>
                <a:moveTo>
                  <a:pt x="456245" y="873862"/>
                </a:moveTo>
                <a:cubicBezTo>
                  <a:pt x="472454" y="873862"/>
                  <a:pt x="485594" y="887002"/>
                  <a:pt x="485594" y="903211"/>
                </a:cubicBezTo>
                <a:cubicBezTo>
                  <a:pt x="485594" y="919420"/>
                  <a:pt x="472454" y="932560"/>
                  <a:pt x="456245" y="932560"/>
                </a:cubicBezTo>
                <a:cubicBezTo>
                  <a:pt x="440036" y="932560"/>
                  <a:pt x="426896" y="919420"/>
                  <a:pt x="426896" y="903211"/>
                </a:cubicBezTo>
                <a:cubicBezTo>
                  <a:pt x="426896" y="887002"/>
                  <a:pt x="440036" y="873862"/>
                  <a:pt x="456245" y="873862"/>
                </a:cubicBezTo>
                <a:close/>
                <a:moveTo>
                  <a:pt x="349521" y="873862"/>
                </a:moveTo>
                <a:cubicBezTo>
                  <a:pt x="365730" y="873862"/>
                  <a:pt x="378870" y="887002"/>
                  <a:pt x="378870" y="903211"/>
                </a:cubicBezTo>
                <a:cubicBezTo>
                  <a:pt x="378870" y="919420"/>
                  <a:pt x="365730" y="932560"/>
                  <a:pt x="349521" y="932560"/>
                </a:cubicBezTo>
                <a:cubicBezTo>
                  <a:pt x="333312" y="932560"/>
                  <a:pt x="320172" y="919420"/>
                  <a:pt x="320172" y="903211"/>
                </a:cubicBezTo>
                <a:cubicBezTo>
                  <a:pt x="320172" y="887002"/>
                  <a:pt x="333312" y="873862"/>
                  <a:pt x="349521" y="873862"/>
                </a:cubicBezTo>
                <a:close/>
                <a:moveTo>
                  <a:pt x="242797" y="873862"/>
                </a:moveTo>
                <a:cubicBezTo>
                  <a:pt x="259006" y="873862"/>
                  <a:pt x="272146" y="887002"/>
                  <a:pt x="272146" y="903211"/>
                </a:cubicBezTo>
                <a:cubicBezTo>
                  <a:pt x="272146" y="919420"/>
                  <a:pt x="259006" y="932560"/>
                  <a:pt x="242797" y="932560"/>
                </a:cubicBezTo>
                <a:cubicBezTo>
                  <a:pt x="226588" y="932560"/>
                  <a:pt x="213448" y="919420"/>
                  <a:pt x="213448" y="903211"/>
                </a:cubicBezTo>
                <a:cubicBezTo>
                  <a:pt x="213448" y="887002"/>
                  <a:pt x="226588" y="873862"/>
                  <a:pt x="242797" y="873862"/>
                </a:cubicBezTo>
                <a:close/>
                <a:moveTo>
                  <a:pt x="136073" y="873862"/>
                </a:moveTo>
                <a:cubicBezTo>
                  <a:pt x="152282" y="873862"/>
                  <a:pt x="165422" y="887002"/>
                  <a:pt x="165422" y="903211"/>
                </a:cubicBezTo>
                <a:cubicBezTo>
                  <a:pt x="165422" y="919420"/>
                  <a:pt x="152282" y="932560"/>
                  <a:pt x="136073" y="932560"/>
                </a:cubicBezTo>
                <a:cubicBezTo>
                  <a:pt x="119864" y="932560"/>
                  <a:pt x="106724" y="919420"/>
                  <a:pt x="106724" y="903211"/>
                </a:cubicBezTo>
                <a:cubicBezTo>
                  <a:pt x="106724" y="887002"/>
                  <a:pt x="119864" y="873862"/>
                  <a:pt x="136073" y="873862"/>
                </a:cubicBezTo>
                <a:close/>
                <a:moveTo>
                  <a:pt x="29349" y="873862"/>
                </a:moveTo>
                <a:cubicBezTo>
                  <a:pt x="45558" y="873862"/>
                  <a:pt x="58698" y="887002"/>
                  <a:pt x="58698" y="903211"/>
                </a:cubicBezTo>
                <a:cubicBezTo>
                  <a:pt x="58698" y="919420"/>
                  <a:pt x="45558" y="932560"/>
                  <a:pt x="29349" y="932560"/>
                </a:cubicBezTo>
                <a:cubicBezTo>
                  <a:pt x="13140" y="932560"/>
                  <a:pt x="0" y="919420"/>
                  <a:pt x="0" y="903211"/>
                </a:cubicBezTo>
                <a:cubicBezTo>
                  <a:pt x="0" y="887002"/>
                  <a:pt x="13140" y="873862"/>
                  <a:pt x="29349" y="873862"/>
                </a:cubicBezTo>
                <a:close/>
                <a:moveTo>
                  <a:pt x="669693" y="776766"/>
                </a:moveTo>
                <a:cubicBezTo>
                  <a:pt x="685902" y="776766"/>
                  <a:pt x="699042" y="789906"/>
                  <a:pt x="699042" y="806115"/>
                </a:cubicBezTo>
                <a:cubicBezTo>
                  <a:pt x="699042" y="822324"/>
                  <a:pt x="685902" y="835464"/>
                  <a:pt x="669693" y="835464"/>
                </a:cubicBezTo>
                <a:cubicBezTo>
                  <a:pt x="653484" y="835464"/>
                  <a:pt x="640344" y="822324"/>
                  <a:pt x="640344" y="806115"/>
                </a:cubicBezTo>
                <a:cubicBezTo>
                  <a:pt x="640344" y="789906"/>
                  <a:pt x="653484" y="776766"/>
                  <a:pt x="669693" y="776766"/>
                </a:cubicBezTo>
                <a:close/>
                <a:moveTo>
                  <a:pt x="562969" y="776766"/>
                </a:moveTo>
                <a:cubicBezTo>
                  <a:pt x="579178" y="776766"/>
                  <a:pt x="592318" y="789906"/>
                  <a:pt x="592318" y="806115"/>
                </a:cubicBezTo>
                <a:cubicBezTo>
                  <a:pt x="592318" y="822324"/>
                  <a:pt x="579178" y="835464"/>
                  <a:pt x="562969" y="835464"/>
                </a:cubicBezTo>
                <a:cubicBezTo>
                  <a:pt x="546760" y="835464"/>
                  <a:pt x="533620" y="822324"/>
                  <a:pt x="533620" y="806115"/>
                </a:cubicBezTo>
                <a:cubicBezTo>
                  <a:pt x="533620" y="789906"/>
                  <a:pt x="546760" y="776766"/>
                  <a:pt x="562969" y="776766"/>
                </a:cubicBezTo>
                <a:close/>
                <a:moveTo>
                  <a:pt x="456245" y="776766"/>
                </a:moveTo>
                <a:cubicBezTo>
                  <a:pt x="472454" y="776766"/>
                  <a:pt x="485594" y="789906"/>
                  <a:pt x="485594" y="806115"/>
                </a:cubicBezTo>
                <a:cubicBezTo>
                  <a:pt x="485594" y="822324"/>
                  <a:pt x="472454" y="835464"/>
                  <a:pt x="456245" y="835464"/>
                </a:cubicBezTo>
                <a:cubicBezTo>
                  <a:pt x="440036" y="835464"/>
                  <a:pt x="426896" y="822324"/>
                  <a:pt x="426896" y="806115"/>
                </a:cubicBezTo>
                <a:cubicBezTo>
                  <a:pt x="426896" y="789906"/>
                  <a:pt x="440036" y="776766"/>
                  <a:pt x="456245" y="776766"/>
                </a:cubicBezTo>
                <a:close/>
                <a:moveTo>
                  <a:pt x="349521" y="776766"/>
                </a:moveTo>
                <a:cubicBezTo>
                  <a:pt x="365730" y="776766"/>
                  <a:pt x="378870" y="789906"/>
                  <a:pt x="378870" y="806115"/>
                </a:cubicBezTo>
                <a:cubicBezTo>
                  <a:pt x="378870" y="822324"/>
                  <a:pt x="365730" y="835464"/>
                  <a:pt x="349521" y="835464"/>
                </a:cubicBezTo>
                <a:cubicBezTo>
                  <a:pt x="333312" y="835464"/>
                  <a:pt x="320172" y="822324"/>
                  <a:pt x="320172" y="806115"/>
                </a:cubicBezTo>
                <a:cubicBezTo>
                  <a:pt x="320172" y="789906"/>
                  <a:pt x="333312" y="776766"/>
                  <a:pt x="349521" y="776766"/>
                </a:cubicBezTo>
                <a:close/>
                <a:moveTo>
                  <a:pt x="242797" y="776766"/>
                </a:moveTo>
                <a:cubicBezTo>
                  <a:pt x="259006" y="776766"/>
                  <a:pt x="272146" y="789906"/>
                  <a:pt x="272146" y="806115"/>
                </a:cubicBezTo>
                <a:cubicBezTo>
                  <a:pt x="272146" y="822324"/>
                  <a:pt x="259006" y="835464"/>
                  <a:pt x="242797" y="835464"/>
                </a:cubicBezTo>
                <a:cubicBezTo>
                  <a:pt x="226588" y="835464"/>
                  <a:pt x="213448" y="822324"/>
                  <a:pt x="213448" y="806115"/>
                </a:cubicBezTo>
                <a:cubicBezTo>
                  <a:pt x="213448" y="789906"/>
                  <a:pt x="226588" y="776766"/>
                  <a:pt x="242797" y="776766"/>
                </a:cubicBezTo>
                <a:close/>
                <a:moveTo>
                  <a:pt x="136073" y="776766"/>
                </a:moveTo>
                <a:cubicBezTo>
                  <a:pt x="152282" y="776766"/>
                  <a:pt x="165422" y="789906"/>
                  <a:pt x="165422" y="806115"/>
                </a:cubicBezTo>
                <a:cubicBezTo>
                  <a:pt x="165422" y="822324"/>
                  <a:pt x="152282" y="835464"/>
                  <a:pt x="136073" y="835464"/>
                </a:cubicBezTo>
                <a:cubicBezTo>
                  <a:pt x="119864" y="835464"/>
                  <a:pt x="106724" y="822324"/>
                  <a:pt x="106724" y="806115"/>
                </a:cubicBezTo>
                <a:cubicBezTo>
                  <a:pt x="106724" y="789906"/>
                  <a:pt x="119864" y="776766"/>
                  <a:pt x="136073" y="776766"/>
                </a:cubicBezTo>
                <a:close/>
                <a:moveTo>
                  <a:pt x="29349" y="776766"/>
                </a:moveTo>
                <a:cubicBezTo>
                  <a:pt x="45558" y="776766"/>
                  <a:pt x="58698" y="789906"/>
                  <a:pt x="58698" y="806115"/>
                </a:cubicBezTo>
                <a:cubicBezTo>
                  <a:pt x="58698" y="822324"/>
                  <a:pt x="45558" y="835464"/>
                  <a:pt x="29349" y="835464"/>
                </a:cubicBezTo>
                <a:cubicBezTo>
                  <a:pt x="13140" y="835464"/>
                  <a:pt x="0" y="822324"/>
                  <a:pt x="0" y="806115"/>
                </a:cubicBezTo>
                <a:cubicBezTo>
                  <a:pt x="0" y="789906"/>
                  <a:pt x="13140" y="776766"/>
                  <a:pt x="29349" y="776766"/>
                </a:cubicBezTo>
                <a:close/>
                <a:moveTo>
                  <a:pt x="669693" y="679670"/>
                </a:moveTo>
                <a:cubicBezTo>
                  <a:pt x="685902" y="679670"/>
                  <a:pt x="699042" y="692811"/>
                  <a:pt x="699042" y="709019"/>
                </a:cubicBezTo>
                <a:cubicBezTo>
                  <a:pt x="699042" y="725228"/>
                  <a:pt x="685902" y="738368"/>
                  <a:pt x="669693" y="738368"/>
                </a:cubicBezTo>
                <a:cubicBezTo>
                  <a:pt x="653484" y="738368"/>
                  <a:pt x="640344" y="725228"/>
                  <a:pt x="640344" y="709019"/>
                </a:cubicBezTo>
                <a:cubicBezTo>
                  <a:pt x="640344" y="692811"/>
                  <a:pt x="653484" y="679670"/>
                  <a:pt x="669693" y="679670"/>
                </a:cubicBezTo>
                <a:close/>
                <a:moveTo>
                  <a:pt x="562969" y="679670"/>
                </a:moveTo>
                <a:cubicBezTo>
                  <a:pt x="579178" y="679670"/>
                  <a:pt x="592318" y="692811"/>
                  <a:pt x="592318" y="709019"/>
                </a:cubicBezTo>
                <a:cubicBezTo>
                  <a:pt x="592318" y="725228"/>
                  <a:pt x="579178" y="738368"/>
                  <a:pt x="562969" y="738368"/>
                </a:cubicBezTo>
                <a:cubicBezTo>
                  <a:pt x="546760" y="738368"/>
                  <a:pt x="533620" y="725228"/>
                  <a:pt x="533620" y="709019"/>
                </a:cubicBezTo>
                <a:cubicBezTo>
                  <a:pt x="533620" y="692811"/>
                  <a:pt x="546760" y="679670"/>
                  <a:pt x="562969" y="679670"/>
                </a:cubicBezTo>
                <a:close/>
                <a:moveTo>
                  <a:pt x="456245" y="679670"/>
                </a:moveTo>
                <a:cubicBezTo>
                  <a:pt x="472454" y="679670"/>
                  <a:pt x="485594" y="692811"/>
                  <a:pt x="485594" y="709019"/>
                </a:cubicBezTo>
                <a:cubicBezTo>
                  <a:pt x="485594" y="725228"/>
                  <a:pt x="472454" y="738368"/>
                  <a:pt x="456245" y="738368"/>
                </a:cubicBezTo>
                <a:cubicBezTo>
                  <a:pt x="440036" y="738368"/>
                  <a:pt x="426896" y="725228"/>
                  <a:pt x="426896" y="709019"/>
                </a:cubicBezTo>
                <a:cubicBezTo>
                  <a:pt x="426896" y="692811"/>
                  <a:pt x="440036" y="679670"/>
                  <a:pt x="456245" y="679670"/>
                </a:cubicBezTo>
                <a:close/>
                <a:moveTo>
                  <a:pt x="349521" y="679670"/>
                </a:moveTo>
                <a:cubicBezTo>
                  <a:pt x="365730" y="679670"/>
                  <a:pt x="378870" y="692811"/>
                  <a:pt x="378870" y="709019"/>
                </a:cubicBezTo>
                <a:cubicBezTo>
                  <a:pt x="378870" y="725228"/>
                  <a:pt x="365730" y="738368"/>
                  <a:pt x="349521" y="738368"/>
                </a:cubicBezTo>
                <a:cubicBezTo>
                  <a:pt x="333312" y="738368"/>
                  <a:pt x="320172" y="725228"/>
                  <a:pt x="320172" y="709019"/>
                </a:cubicBezTo>
                <a:cubicBezTo>
                  <a:pt x="320172" y="692811"/>
                  <a:pt x="333312" y="679670"/>
                  <a:pt x="349521" y="679670"/>
                </a:cubicBezTo>
                <a:close/>
                <a:moveTo>
                  <a:pt x="242797" y="679670"/>
                </a:moveTo>
                <a:cubicBezTo>
                  <a:pt x="259006" y="679670"/>
                  <a:pt x="272146" y="692811"/>
                  <a:pt x="272146" y="709019"/>
                </a:cubicBezTo>
                <a:cubicBezTo>
                  <a:pt x="272146" y="725228"/>
                  <a:pt x="259006" y="738368"/>
                  <a:pt x="242797" y="738368"/>
                </a:cubicBezTo>
                <a:cubicBezTo>
                  <a:pt x="226588" y="738368"/>
                  <a:pt x="213448" y="725228"/>
                  <a:pt x="213448" y="709019"/>
                </a:cubicBezTo>
                <a:cubicBezTo>
                  <a:pt x="213448" y="692811"/>
                  <a:pt x="226588" y="679670"/>
                  <a:pt x="242797" y="679670"/>
                </a:cubicBezTo>
                <a:close/>
                <a:moveTo>
                  <a:pt x="136073" y="679670"/>
                </a:moveTo>
                <a:cubicBezTo>
                  <a:pt x="152282" y="679670"/>
                  <a:pt x="165422" y="692811"/>
                  <a:pt x="165422" y="709019"/>
                </a:cubicBezTo>
                <a:cubicBezTo>
                  <a:pt x="165422" y="725228"/>
                  <a:pt x="152282" y="738368"/>
                  <a:pt x="136073" y="738368"/>
                </a:cubicBezTo>
                <a:cubicBezTo>
                  <a:pt x="119864" y="738368"/>
                  <a:pt x="106724" y="725228"/>
                  <a:pt x="106724" y="709019"/>
                </a:cubicBezTo>
                <a:cubicBezTo>
                  <a:pt x="106724" y="692811"/>
                  <a:pt x="119864" y="679670"/>
                  <a:pt x="136073" y="679670"/>
                </a:cubicBezTo>
                <a:close/>
                <a:moveTo>
                  <a:pt x="29349" y="679670"/>
                </a:moveTo>
                <a:cubicBezTo>
                  <a:pt x="45558" y="679670"/>
                  <a:pt x="58698" y="692811"/>
                  <a:pt x="58698" y="709019"/>
                </a:cubicBezTo>
                <a:cubicBezTo>
                  <a:pt x="58698" y="725228"/>
                  <a:pt x="45558" y="738368"/>
                  <a:pt x="29349" y="738368"/>
                </a:cubicBezTo>
                <a:cubicBezTo>
                  <a:pt x="13140" y="738368"/>
                  <a:pt x="0" y="725228"/>
                  <a:pt x="0" y="709019"/>
                </a:cubicBezTo>
                <a:cubicBezTo>
                  <a:pt x="0" y="692811"/>
                  <a:pt x="13140" y="679670"/>
                  <a:pt x="29349" y="679670"/>
                </a:cubicBezTo>
                <a:close/>
                <a:moveTo>
                  <a:pt x="669693" y="582575"/>
                </a:moveTo>
                <a:cubicBezTo>
                  <a:pt x="685902" y="582575"/>
                  <a:pt x="699042" y="595715"/>
                  <a:pt x="699042" y="611924"/>
                </a:cubicBezTo>
                <a:cubicBezTo>
                  <a:pt x="699042" y="628132"/>
                  <a:pt x="685902" y="641273"/>
                  <a:pt x="669693" y="641273"/>
                </a:cubicBezTo>
                <a:cubicBezTo>
                  <a:pt x="653484" y="641273"/>
                  <a:pt x="640344" y="628132"/>
                  <a:pt x="640344" y="611924"/>
                </a:cubicBezTo>
                <a:cubicBezTo>
                  <a:pt x="640344" y="595715"/>
                  <a:pt x="653484" y="582575"/>
                  <a:pt x="669693" y="582575"/>
                </a:cubicBezTo>
                <a:close/>
                <a:moveTo>
                  <a:pt x="562969" y="582575"/>
                </a:moveTo>
                <a:cubicBezTo>
                  <a:pt x="579178" y="582575"/>
                  <a:pt x="592318" y="595715"/>
                  <a:pt x="592318" y="611924"/>
                </a:cubicBezTo>
                <a:cubicBezTo>
                  <a:pt x="592318" y="628132"/>
                  <a:pt x="579178" y="641273"/>
                  <a:pt x="562969" y="641273"/>
                </a:cubicBezTo>
                <a:cubicBezTo>
                  <a:pt x="546760" y="641273"/>
                  <a:pt x="533620" y="628132"/>
                  <a:pt x="533620" y="611924"/>
                </a:cubicBezTo>
                <a:cubicBezTo>
                  <a:pt x="533620" y="595715"/>
                  <a:pt x="546760" y="582575"/>
                  <a:pt x="562969" y="582575"/>
                </a:cubicBezTo>
                <a:close/>
                <a:moveTo>
                  <a:pt x="456245" y="582575"/>
                </a:moveTo>
                <a:cubicBezTo>
                  <a:pt x="472454" y="582575"/>
                  <a:pt x="485594" y="595715"/>
                  <a:pt x="485594" y="611924"/>
                </a:cubicBezTo>
                <a:cubicBezTo>
                  <a:pt x="485594" y="628132"/>
                  <a:pt x="472454" y="641273"/>
                  <a:pt x="456245" y="641273"/>
                </a:cubicBezTo>
                <a:cubicBezTo>
                  <a:pt x="440036" y="641273"/>
                  <a:pt x="426896" y="628132"/>
                  <a:pt x="426896" y="611924"/>
                </a:cubicBezTo>
                <a:cubicBezTo>
                  <a:pt x="426896" y="595715"/>
                  <a:pt x="440036" y="582575"/>
                  <a:pt x="456245" y="582575"/>
                </a:cubicBezTo>
                <a:close/>
                <a:moveTo>
                  <a:pt x="349521" y="582575"/>
                </a:moveTo>
                <a:cubicBezTo>
                  <a:pt x="365730" y="582575"/>
                  <a:pt x="378870" y="595715"/>
                  <a:pt x="378870" y="611924"/>
                </a:cubicBezTo>
                <a:cubicBezTo>
                  <a:pt x="378870" y="628132"/>
                  <a:pt x="365730" y="641273"/>
                  <a:pt x="349521" y="641273"/>
                </a:cubicBezTo>
                <a:cubicBezTo>
                  <a:pt x="333312" y="641273"/>
                  <a:pt x="320172" y="628132"/>
                  <a:pt x="320172" y="611924"/>
                </a:cubicBezTo>
                <a:cubicBezTo>
                  <a:pt x="320172" y="595715"/>
                  <a:pt x="333312" y="582575"/>
                  <a:pt x="349521" y="582575"/>
                </a:cubicBezTo>
                <a:close/>
                <a:moveTo>
                  <a:pt x="242797" y="582575"/>
                </a:moveTo>
                <a:cubicBezTo>
                  <a:pt x="259006" y="582575"/>
                  <a:pt x="272146" y="595715"/>
                  <a:pt x="272146" y="611924"/>
                </a:cubicBezTo>
                <a:cubicBezTo>
                  <a:pt x="272146" y="628132"/>
                  <a:pt x="259006" y="641273"/>
                  <a:pt x="242797" y="641273"/>
                </a:cubicBezTo>
                <a:cubicBezTo>
                  <a:pt x="226588" y="641273"/>
                  <a:pt x="213448" y="628132"/>
                  <a:pt x="213448" y="611924"/>
                </a:cubicBezTo>
                <a:cubicBezTo>
                  <a:pt x="213448" y="595715"/>
                  <a:pt x="226588" y="582575"/>
                  <a:pt x="242797" y="582575"/>
                </a:cubicBezTo>
                <a:close/>
                <a:moveTo>
                  <a:pt x="136073" y="582575"/>
                </a:moveTo>
                <a:cubicBezTo>
                  <a:pt x="152282" y="582575"/>
                  <a:pt x="165422" y="595715"/>
                  <a:pt x="165422" y="611924"/>
                </a:cubicBezTo>
                <a:cubicBezTo>
                  <a:pt x="165422" y="628132"/>
                  <a:pt x="152282" y="641273"/>
                  <a:pt x="136073" y="641273"/>
                </a:cubicBezTo>
                <a:cubicBezTo>
                  <a:pt x="119864" y="641273"/>
                  <a:pt x="106724" y="628132"/>
                  <a:pt x="106724" y="611924"/>
                </a:cubicBezTo>
                <a:cubicBezTo>
                  <a:pt x="106724" y="595715"/>
                  <a:pt x="119864" y="582575"/>
                  <a:pt x="136073" y="582575"/>
                </a:cubicBezTo>
                <a:close/>
                <a:moveTo>
                  <a:pt x="29349" y="582575"/>
                </a:moveTo>
                <a:cubicBezTo>
                  <a:pt x="45558" y="582575"/>
                  <a:pt x="58698" y="595715"/>
                  <a:pt x="58698" y="611924"/>
                </a:cubicBezTo>
                <a:cubicBezTo>
                  <a:pt x="58698" y="628132"/>
                  <a:pt x="45558" y="641273"/>
                  <a:pt x="29349" y="641273"/>
                </a:cubicBezTo>
                <a:cubicBezTo>
                  <a:pt x="13140" y="641273"/>
                  <a:pt x="0" y="628132"/>
                  <a:pt x="0" y="611924"/>
                </a:cubicBezTo>
                <a:cubicBezTo>
                  <a:pt x="0" y="595715"/>
                  <a:pt x="13140" y="582575"/>
                  <a:pt x="29349" y="582575"/>
                </a:cubicBezTo>
                <a:close/>
                <a:moveTo>
                  <a:pt x="669693" y="485479"/>
                </a:moveTo>
                <a:cubicBezTo>
                  <a:pt x="685902" y="485479"/>
                  <a:pt x="699042" y="498619"/>
                  <a:pt x="699042" y="514828"/>
                </a:cubicBezTo>
                <a:cubicBezTo>
                  <a:pt x="699042" y="531037"/>
                  <a:pt x="685902" y="544177"/>
                  <a:pt x="669693" y="544177"/>
                </a:cubicBezTo>
                <a:cubicBezTo>
                  <a:pt x="653484" y="544177"/>
                  <a:pt x="640344" y="531037"/>
                  <a:pt x="640344" y="514828"/>
                </a:cubicBezTo>
                <a:cubicBezTo>
                  <a:pt x="640344" y="498619"/>
                  <a:pt x="653484" y="485479"/>
                  <a:pt x="669693" y="485479"/>
                </a:cubicBezTo>
                <a:close/>
                <a:moveTo>
                  <a:pt x="562969" y="485479"/>
                </a:moveTo>
                <a:cubicBezTo>
                  <a:pt x="579178" y="485479"/>
                  <a:pt x="592318" y="498619"/>
                  <a:pt x="592318" y="514828"/>
                </a:cubicBezTo>
                <a:cubicBezTo>
                  <a:pt x="592318" y="531037"/>
                  <a:pt x="579178" y="544177"/>
                  <a:pt x="562969" y="544177"/>
                </a:cubicBezTo>
                <a:cubicBezTo>
                  <a:pt x="546760" y="544177"/>
                  <a:pt x="533620" y="531037"/>
                  <a:pt x="533620" y="514828"/>
                </a:cubicBezTo>
                <a:cubicBezTo>
                  <a:pt x="533620" y="498619"/>
                  <a:pt x="546760" y="485479"/>
                  <a:pt x="562969" y="485479"/>
                </a:cubicBezTo>
                <a:close/>
                <a:moveTo>
                  <a:pt x="456245" y="485479"/>
                </a:moveTo>
                <a:cubicBezTo>
                  <a:pt x="472454" y="485479"/>
                  <a:pt x="485594" y="498619"/>
                  <a:pt x="485594" y="514828"/>
                </a:cubicBezTo>
                <a:cubicBezTo>
                  <a:pt x="485594" y="531037"/>
                  <a:pt x="472454" y="544177"/>
                  <a:pt x="456245" y="544177"/>
                </a:cubicBezTo>
                <a:cubicBezTo>
                  <a:pt x="440036" y="544177"/>
                  <a:pt x="426896" y="531037"/>
                  <a:pt x="426896" y="514828"/>
                </a:cubicBezTo>
                <a:cubicBezTo>
                  <a:pt x="426896" y="498619"/>
                  <a:pt x="440036" y="485479"/>
                  <a:pt x="456245" y="485479"/>
                </a:cubicBezTo>
                <a:close/>
                <a:moveTo>
                  <a:pt x="349521" y="485479"/>
                </a:moveTo>
                <a:cubicBezTo>
                  <a:pt x="365730" y="485479"/>
                  <a:pt x="378870" y="498619"/>
                  <a:pt x="378870" y="514828"/>
                </a:cubicBezTo>
                <a:cubicBezTo>
                  <a:pt x="378870" y="531037"/>
                  <a:pt x="365730" y="544177"/>
                  <a:pt x="349521" y="544177"/>
                </a:cubicBezTo>
                <a:cubicBezTo>
                  <a:pt x="333312" y="544177"/>
                  <a:pt x="320172" y="531037"/>
                  <a:pt x="320172" y="514828"/>
                </a:cubicBezTo>
                <a:cubicBezTo>
                  <a:pt x="320172" y="498619"/>
                  <a:pt x="333312" y="485479"/>
                  <a:pt x="349521" y="485479"/>
                </a:cubicBezTo>
                <a:close/>
                <a:moveTo>
                  <a:pt x="242797" y="485479"/>
                </a:moveTo>
                <a:cubicBezTo>
                  <a:pt x="259006" y="485479"/>
                  <a:pt x="272146" y="498619"/>
                  <a:pt x="272146" y="514828"/>
                </a:cubicBezTo>
                <a:cubicBezTo>
                  <a:pt x="272146" y="531037"/>
                  <a:pt x="259006" y="544177"/>
                  <a:pt x="242797" y="544177"/>
                </a:cubicBezTo>
                <a:cubicBezTo>
                  <a:pt x="226588" y="544177"/>
                  <a:pt x="213448" y="531037"/>
                  <a:pt x="213448" y="514828"/>
                </a:cubicBezTo>
                <a:cubicBezTo>
                  <a:pt x="213448" y="498619"/>
                  <a:pt x="226588" y="485479"/>
                  <a:pt x="242797" y="485479"/>
                </a:cubicBezTo>
                <a:close/>
                <a:moveTo>
                  <a:pt x="136073" y="485479"/>
                </a:moveTo>
                <a:cubicBezTo>
                  <a:pt x="152282" y="485479"/>
                  <a:pt x="165422" y="498619"/>
                  <a:pt x="165422" y="514828"/>
                </a:cubicBezTo>
                <a:cubicBezTo>
                  <a:pt x="165422" y="531037"/>
                  <a:pt x="152282" y="544177"/>
                  <a:pt x="136073" y="544177"/>
                </a:cubicBezTo>
                <a:cubicBezTo>
                  <a:pt x="119864" y="544177"/>
                  <a:pt x="106724" y="531037"/>
                  <a:pt x="106724" y="514828"/>
                </a:cubicBezTo>
                <a:cubicBezTo>
                  <a:pt x="106724" y="498619"/>
                  <a:pt x="119864" y="485479"/>
                  <a:pt x="136073" y="485479"/>
                </a:cubicBezTo>
                <a:close/>
                <a:moveTo>
                  <a:pt x="29349" y="485479"/>
                </a:moveTo>
                <a:cubicBezTo>
                  <a:pt x="45558" y="485479"/>
                  <a:pt x="58698" y="498619"/>
                  <a:pt x="58698" y="514828"/>
                </a:cubicBezTo>
                <a:cubicBezTo>
                  <a:pt x="58698" y="531037"/>
                  <a:pt x="45558" y="544177"/>
                  <a:pt x="29349" y="544177"/>
                </a:cubicBezTo>
                <a:cubicBezTo>
                  <a:pt x="13140" y="544177"/>
                  <a:pt x="0" y="531037"/>
                  <a:pt x="0" y="514828"/>
                </a:cubicBezTo>
                <a:cubicBezTo>
                  <a:pt x="0" y="498619"/>
                  <a:pt x="13140" y="485479"/>
                  <a:pt x="29349" y="485479"/>
                </a:cubicBezTo>
                <a:close/>
                <a:moveTo>
                  <a:pt x="669693" y="388383"/>
                </a:moveTo>
                <a:cubicBezTo>
                  <a:pt x="685902" y="388383"/>
                  <a:pt x="699042" y="401523"/>
                  <a:pt x="699042" y="417732"/>
                </a:cubicBezTo>
                <a:cubicBezTo>
                  <a:pt x="699042" y="433941"/>
                  <a:pt x="685902" y="447081"/>
                  <a:pt x="669693" y="447081"/>
                </a:cubicBezTo>
                <a:cubicBezTo>
                  <a:pt x="653484" y="447081"/>
                  <a:pt x="640344" y="433941"/>
                  <a:pt x="640344" y="417732"/>
                </a:cubicBezTo>
                <a:cubicBezTo>
                  <a:pt x="640344" y="401523"/>
                  <a:pt x="653484" y="388383"/>
                  <a:pt x="669693" y="388383"/>
                </a:cubicBezTo>
                <a:close/>
                <a:moveTo>
                  <a:pt x="562969" y="388383"/>
                </a:moveTo>
                <a:cubicBezTo>
                  <a:pt x="579178" y="388383"/>
                  <a:pt x="592318" y="401523"/>
                  <a:pt x="592318" y="417732"/>
                </a:cubicBezTo>
                <a:cubicBezTo>
                  <a:pt x="592318" y="433941"/>
                  <a:pt x="579178" y="447081"/>
                  <a:pt x="562969" y="447081"/>
                </a:cubicBezTo>
                <a:cubicBezTo>
                  <a:pt x="546760" y="447081"/>
                  <a:pt x="533620" y="433941"/>
                  <a:pt x="533620" y="417732"/>
                </a:cubicBezTo>
                <a:cubicBezTo>
                  <a:pt x="533620" y="401523"/>
                  <a:pt x="546760" y="388383"/>
                  <a:pt x="562969" y="388383"/>
                </a:cubicBezTo>
                <a:close/>
                <a:moveTo>
                  <a:pt x="456245" y="388383"/>
                </a:moveTo>
                <a:cubicBezTo>
                  <a:pt x="472454" y="388383"/>
                  <a:pt x="485594" y="401523"/>
                  <a:pt x="485594" y="417732"/>
                </a:cubicBezTo>
                <a:cubicBezTo>
                  <a:pt x="485594" y="433941"/>
                  <a:pt x="472454" y="447081"/>
                  <a:pt x="456245" y="447081"/>
                </a:cubicBezTo>
                <a:cubicBezTo>
                  <a:pt x="440036" y="447081"/>
                  <a:pt x="426896" y="433941"/>
                  <a:pt x="426896" y="417732"/>
                </a:cubicBezTo>
                <a:cubicBezTo>
                  <a:pt x="426896" y="401523"/>
                  <a:pt x="440036" y="388383"/>
                  <a:pt x="456245" y="388383"/>
                </a:cubicBezTo>
                <a:close/>
                <a:moveTo>
                  <a:pt x="349521" y="388383"/>
                </a:moveTo>
                <a:cubicBezTo>
                  <a:pt x="365730" y="388383"/>
                  <a:pt x="378870" y="401523"/>
                  <a:pt x="378870" y="417732"/>
                </a:cubicBezTo>
                <a:cubicBezTo>
                  <a:pt x="378870" y="433941"/>
                  <a:pt x="365730" y="447081"/>
                  <a:pt x="349521" y="447081"/>
                </a:cubicBezTo>
                <a:cubicBezTo>
                  <a:pt x="333312" y="447081"/>
                  <a:pt x="320172" y="433941"/>
                  <a:pt x="320172" y="417732"/>
                </a:cubicBezTo>
                <a:cubicBezTo>
                  <a:pt x="320172" y="401523"/>
                  <a:pt x="333312" y="388383"/>
                  <a:pt x="349521" y="388383"/>
                </a:cubicBezTo>
                <a:close/>
                <a:moveTo>
                  <a:pt x="242797" y="388383"/>
                </a:moveTo>
                <a:cubicBezTo>
                  <a:pt x="259006" y="388383"/>
                  <a:pt x="272146" y="401523"/>
                  <a:pt x="272146" y="417732"/>
                </a:cubicBezTo>
                <a:cubicBezTo>
                  <a:pt x="272146" y="433941"/>
                  <a:pt x="259006" y="447081"/>
                  <a:pt x="242797" y="447081"/>
                </a:cubicBezTo>
                <a:cubicBezTo>
                  <a:pt x="226588" y="447081"/>
                  <a:pt x="213448" y="433941"/>
                  <a:pt x="213448" y="417732"/>
                </a:cubicBezTo>
                <a:cubicBezTo>
                  <a:pt x="213448" y="401523"/>
                  <a:pt x="226588" y="388383"/>
                  <a:pt x="242797" y="388383"/>
                </a:cubicBezTo>
                <a:close/>
                <a:moveTo>
                  <a:pt x="136073" y="388383"/>
                </a:moveTo>
                <a:cubicBezTo>
                  <a:pt x="152282" y="388383"/>
                  <a:pt x="165422" y="401523"/>
                  <a:pt x="165422" y="417732"/>
                </a:cubicBezTo>
                <a:cubicBezTo>
                  <a:pt x="165422" y="433941"/>
                  <a:pt x="152282" y="447081"/>
                  <a:pt x="136073" y="447081"/>
                </a:cubicBezTo>
                <a:cubicBezTo>
                  <a:pt x="119864" y="447081"/>
                  <a:pt x="106724" y="433941"/>
                  <a:pt x="106724" y="417732"/>
                </a:cubicBezTo>
                <a:cubicBezTo>
                  <a:pt x="106724" y="401523"/>
                  <a:pt x="119864" y="388383"/>
                  <a:pt x="136073" y="388383"/>
                </a:cubicBezTo>
                <a:close/>
                <a:moveTo>
                  <a:pt x="29349" y="388383"/>
                </a:moveTo>
                <a:cubicBezTo>
                  <a:pt x="45558" y="388383"/>
                  <a:pt x="58698" y="401523"/>
                  <a:pt x="58698" y="417732"/>
                </a:cubicBezTo>
                <a:cubicBezTo>
                  <a:pt x="58698" y="433941"/>
                  <a:pt x="45558" y="447081"/>
                  <a:pt x="29349" y="447081"/>
                </a:cubicBezTo>
                <a:cubicBezTo>
                  <a:pt x="13140" y="447081"/>
                  <a:pt x="0" y="433941"/>
                  <a:pt x="0" y="417732"/>
                </a:cubicBezTo>
                <a:cubicBezTo>
                  <a:pt x="0" y="401523"/>
                  <a:pt x="13140" y="388383"/>
                  <a:pt x="29349" y="388383"/>
                </a:cubicBezTo>
                <a:close/>
                <a:moveTo>
                  <a:pt x="669693" y="291287"/>
                </a:moveTo>
                <a:cubicBezTo>
                  <a:pt x="685902" y="291287"/>
                  <a:pt x="699042" y="304428"/>
                  <a:pt x="699042" y="320636"/>
                </a:cubicBezTo>
                <a:cubicBezTo>
                  <a:pt x="699042" y="336845"/>
                  <a:pt x="685902" y="349985"/>
                  <a:pt x="669693" y="349985"/>
                </a:cubicBezTo>
                <a:cubicBezTo>
                  <a:pt x="653484" y="349985"/>
                  <a:pt x="640344" y="336845"/>
                  <a:pt x="640344" y="320636"/>
                </a:cubicBezTo>
                <a:cubicBezTo>
                  <a:pt x="640344" y="304428"/>
                  <a:pt x="653484" y="291287"/>
                  <a:pt x="669693" y="291287"/>
                </a:cubicBezTo>
                <a:close/>
                <a:moveTo>
                  <a:pt x="562969" y="291287"/>
                </a:moveTo>
                <a:cubicBezTo>
                  <a:pt x="579178" y="291287"/>
                  <a:pt x="592318" y="304428"/>
                  <a:pt x="592318" y="320636"/>
                </a:cubicBezTo>
                <a:cubicBezTo>
                  <a:pt x="592318" y="336845"/>
                  <a:pt x="579178" y="349985"/>
                  <a:pt x="562969" y="349985"/>
                </a:cubicBezTo>
                <a:cubicBezTo>
                  <a:pt x="546760" y="349985"/>
                  <a:pt x="533620" y="336845"/>
                  <a:pt x="533620" y="320636"/>
                </a:cubicBezTo>
                <a:cubicBezTo>
                  <a:pt x="533620" y="304428"/>
                  <a:pt x="546760" y="291287"/>
                  <a:pt x="562969" y="291287"/>
                </a:cubicBezTo>
                <a:close/>
                <a:moveTo>
                  <a:pt x="456245" y="291287"/>
                </a:moveTo>
                <a:cubicBezTo>
                  <a:pt x="472454" y="291287"/>
                  <a:pt x="485594" y="304428"/>
                  <a:pt x="485594" y="320636"/>
                </a:cubicBezTo>
                <a:cubicBezTo>
                  <a:pt x="485594" y="336845"/>
                  <a:pt x="472454" y="349985"/>
                  <a:pt x="456245" y="349985"/>
                </a:cubicBezTo>
                <a:cubicBezTo>
                  <a:pt x="440036" y="349985"/>
                  <a:pt x="426896" y="336845"/>
                  <a:pt x="426896" y="320636"/>
                </a:cubicBezTo>
                <a:cubicBezTo>
                  <a:pt x="426896" y="304428"/>
                  <a:pt x="440036" y="291287"/>
                  <a:pt x="456245" y="291287"/>
                </a:cubicBezTo>
                <a:close/>
                <a:moveTo>
                  <a:pt x="349521" y="291287"/>
                </a:moveTo>
                <a:cubicBezTo>
                  <a:pt x="365730" y="291287"/>
                  <a:pt x="378870" y="304428"/>
                  <a:pt x="378870" y="320636"/>
                </a:cubicBezTo>
                <a:cubicBezTo>
                  <a:pt x="378870" y="336845"/>
                  <a:pt x="365730" y="349985"/>
                  <a:pt x="349521" y="349985"/>
                </a:cubicBezTo>
                <a:cubicBezTo>
                  <a:pt x="333312" y="349985"/>
                  <a:pt x="320172" y="336845"/>
                  <a:pt x="320172" y="320636"/>
                </a:cubicBezTo>
                <a:cubicBezTo>
                  <a:pt x="320172" y="304428"/>
                  <a:pt x="333312" y="291287"/>
                  <a:pt x="349521" y="291287"/>
                </a:cubicBezTo>
                <a:close/>
                <a:moveTo>
                  <a:pt x="242797" y="291287"/>
                </a:moveTo>
                <a:cubicBezTo>
                  <a:pt x="259006" y="291287"/>
                  <a:pt x="272146" y="304428"/>
                  <a:pt x="272146" y="320636"/>
                </a:cubicBezTo>
                <a:cubicBezTo>
                  <a:pt x="272146" y="336845"/>
                  <a:pt x="259006" y="349985"/>
                  <a:pt x="242797" y="349985"/>
                </a:cubicBezTo>
                <a:cubicBezTo>
                  <a:pt x="226588" y="349985"/>
                  <a:pt x="213448" y="336845"/>
                  <a:pt x="213448" y="320636"/>
                </a:cubicBezTo>
                <a:cubicBezTo>
                  <a:pt x="213448" y="304428"/>
                  <a:pt x="226588" y="291287"/>
                  <a:pt x="242797" y="291287"/>
                </a:cubicBezTo>
                <a:close/>
                <a:moveTo>
                  <a:pt x="136073" y="291287"/>
                </a:moveTo>
                <a:cubicBezTo>
                  <a:pt x="152282" y="291287"/>
                  <a:pt x="165422" y="304428"/>
                  <a:pt x="165422" y="320636"/>
                </a:cubicBezTo>
                <a:cubicBezTo>
                  <a:pt x="165422" y="336845"/>
                  <a:pt x="152282" y="349985"/>
                  <a:pt x="136073" y="349985"/>
                </a:cubicBezTo>
                <a:cubicBezTo>
                  <a:pt x="119864" y="349985"/>
                  <a:pt x="106724" y="336845"/>
                  <a:pt x="106724" y="320636"/>
                </a:cubicBezTo>
                <a:cubicBezTo>
                  <a:pt x="106724" y="304428"/>
                  <a:pt x="119864" y="291287"/>
                  <a:pt x="136073" y="291287"/>
                </a:cubicBezTo>
                <a:close/>
                <a:moveTo>
                  <a:pt x="29349" y="291287"/>
                </a:moveTo>
                <a:cubicBezTo>
                  <a:pt x="45558" y="291287"/>
                  <a:pt x="58698" y="304428"/>
                  <a:pt x="58698" y="320636"/>
                </a:cubicBezTo>
                <a:cubicBezTo>
                  <a:pt x="58698" y="336845"/>
                  <a:pt x="45558" y="349985"/>
                  <a:pt x="29349" y="349985"/>
                </a:cubicBezTo>
                <a:cubicBezTo>
                  <a:pt x="13140" y="349985"/>
                  <a:pt x="0" y="336845"/>
                  <a:pt x="0" y="320636"/>
                </a:cubicBezTo>
                <a:cubicBezTo>
                  <a:pt x="0" y="304428"/>
                  <a:pt x="13140" y="291287"/>
                  <a:pt x="29349" y="291287"/>
                </a:cubicBezTo>
                <a:close/>
                <a:moveTo>
                  <a:pt x="669693" y="194192"/>
                </a:moveTo>
                <a:cubicBezTo>
                  <a:pt x="685902" y="194192"/>
                  <a:pt x="699042" y="207332"/>
                  <a:pt x="699042" y="223541"/>
                </a:cubicBezTo>
                <a:cubicBezTo>
                  <a:pt x="699042" y="239749"/>
                  <a:pt x="685902" y="252890"/>
                  <a:pt x="669693" y="252890"/>
                </a:cubicBezTo>
                <a:cubicBezTo>
                  <a:pt x="653484" y="252890"/>
                  <a:pt x="640344" y="239749"/>
                  <a:pt x="640344" y="223541"/>
                </a:cubicBezTo>
                <a:cubicBezTo>
                  <a:pt x="640344" y="207332"/>
                  <a:pt x="653484" y="194192"/>
                  <a:pt x="669693" y="194192"/>
                </a:cubicBezTo>
                <a:close/>
                <a:moveTo>
                  <a:pt x="562969" y="194192"/>
                </a:moveTo>
                <a:cubicBezTo>
                  <a:pt x="579178" y="194192"/>
                  <a:pt x="592318" y="207332"/>
                  <a:pt x="592318" y="223541"/>
                </a:cubicBezTo>
                <a:cubicBezTo>
                  <a:pt x="592318" y="239749"/>
                  <a:pt x="579178" y="252890"/>
                  <a:pt x="562969" y="252890"/>
                </a:cubicBezTo>
                <a:cubicBezTo>
                  <a:pt x="546760" y="252890"/>
                  <a:pt x="533620" y="239749"/>
                  <a:pt x="533620" y="223541"/>
                </a:cubicBezTo>
                <a:cubicBezTo>
                  <a:pt x="533620" y="207332"/>
                  <a:pt x="546760" y="194192"/>
                  <a:pt x="562969" y="194192"/>
                </a:cubicBezTo>
                <a:close/>
                <a:moveTo>
                  <a:pt x="456245" y="194192"/>
                </a:moveTo>
                <a:cubicBezTo>
                  <a:pt x="472454" y="194192"/>
                  <a:pt x="485594" y="207332"/>
                  <a:pt x="485594" y="223541"/>
                </a:cubicBezTo>
                <a:cubicBezTo>
                  <a:pt x="485594" y="239749"/>
                  <a:pt x="472454" y="252890"/>
                  <a:pt x="456245" y="252890"/>
                </a:cubicBezTo>
                <a:cubicBezTo>
                  <a:pt x="440036" y="252890"/>
                  <a:pt x="426896" y="239749"/>
                  <a:pt x="426896" y="223541"/>
                </a:cubicBezTo>
                <a:cubicBezTo>
                  <a:pt x="426896" y="207332"/>
                  <a:pt x="440036" y="194192"/>
                  <a:pt x="456245" y="194192"/>
                </a:cubicBezTo>
                <a:close/>
                <a:moveTo>
                  <a:pt x="349521" y="194192"/>
                </a:moveTo>
                <a:cubicBezTo>
                  <a:pt x="365730" y="194192"/>
                  <a:pt x="378870" y="207332"/>
                  <a:pt x="378870" y="223541"/>
                </a:cubicBezTo>
                <a:cubicBezTo>
                  <a:pt x="378870" y="239749"/>
                  <a:pt x="365730" y="252890"/>
                  <a:pt x="349521" y="252890"/>
                </a:cubicBezTo>
                <a:cubicBezTo>
                  <a:pt x="333312" y="252890"/>
                  <a:pt x="320172" y="239749"/>
                  <a:pt x="320172" y="223541"/>
                </a:cubicBezTo>
                <a:cubicBezTo>
                  <a:pt x="320172" y="207332"/>
                  <a:pt x="333312" y="194192"/>
                  <a:pt x="349521" y="194192"/>
                </a:cubicBezTo>
                <a:close/>
                <a:moveTo>
                  <a:pt x="242797" y="194192"/>
                </a:moveTo>
                <a:cubicBezTo>
                  <a:pt x="259006" y="194192"/>
                  <a:pt x="272146" y="207332"/>
                  <a:pt x="272146" y="223541"/>
                </a:cubicBezTo>
                <a:cubicBezTo>
                  <a:pt x="272146" y="239749"/>
                  <a:pt x="259006" y="252890"/>
                  <a:pt x="242797" y="252890"/>
                </a:cubicBezTo>
                <a:cubicBezTo>
                  <a:pt x="226588" y="252890"/>
                  <a:pt x="213448" y="239749"/>
                  <a:pt x="213448" y="223541"/>
                </a:cubicBezTo>
                <a:cubicBezTo>
                  <a:pt x="213448" y="207332"/>
                  <a:pt x="226588" y="194192"/>
                  <a:pt x="242797" y="194192"/>
                </a:cubicBezTo>
                <a:close/>
                <a:moveTo>
                  <a:pt x="136073" y="194192"/>
                </a:moveTo>
                <a:cubicBezTo>
                  <a:pt x="152282" y="194192"/>
                  <a:pt x="165422" y="207332"/>
                  <a:pt x="165422" y="223541"/>
                </a:cubicBezTo>
                <a:cubicBezTo>
                  <a:pt x="165422" y="239749"/>
                  <a:pt x="152282" y="252890"/>
                  <a:pt x="136073" y="252890"/>
                </a:cubicBezTo>
                <a:cubicBezTo>
                  <a:pt x="119864" y="252890"/>
                  <a:pt x="106724" y="239749"/>
                  <a:pt x="106724" y="223541"/>
                </a:cubicBezTo>
                <a:cubicBezTo>
                  <a:pt x="106724" y="207332"/>
                  <a:pt x="119864" y="194192"/>
                  <a:pt x="136073" y="194192"/>
                </a:cubicBezTo>
                <a:close/>
                <a:moveTo>
                  <a:pt x="29349" y="194192"/>
                </a:moveTo>
                <a:cubicBezTo>
                  <a:pt x="45558" y="194192"/>
                  <a:pt x="58698" y="207332"/>
                  <a:pt x="58698" y="223541"/>
                </a:cubicBezTo>
                <a:cubicBezTo>
                  <a:pt x="58698" y="239749"/>
                  <a:pt x="45558" y="252890"/>
                  <a:pt x="29349" y="252890"/>
                </a:cubicBezTo>
                <a:cubicBezTo>
                  <a:pt x="13140" y="252890"/>
                  <a:pt x="0" y="239749"/>
                  <a:pt x="0" y="223541"/>
                </a:cubicBezTo>
                <a:cubicBezTo>
                  <a:pt x="0" y="207332"/>
                  <a:pt x="13140" y="194192"/>
                  <a:pt x="29349" y="194192"/>
                </a:cubicBezTo>
                <a:close/>
                <a:moveTo>
                  <a:pt x="669693" y="97096"/>
                </a:moveTo>
                <a:cubicBezTo>
                  <a:pt x="685902" y="97096"/>
                  <a:pt x="699042" y="110236"/>
                  <a:pt x="699042" y="126445"/>
                </a:cubicBezTo>
                <a:cubicBezTo>
                  <a:pt x="699042" y="142654"/>
                  <a:pt x="685902" y="155794"/>
                  <a:pt x="669693" y="155794"/>
                </a:cubicBezTo>
                <a:cubicBezTo>
                  <a:pt x="653484" y="155794"/>
                  <a:pt x="640344" y="142654"/>
                  <a:pt x="640344" y="126445"/>
                </a:cubicBezTo>
                <a:cubicBezTo>
                  <a:pt x="640344" y="110236"/>
                  <a:pt x="653484" y="97096"/>
                  <a:pt x="669693" y="97096"/>
                </a:cubicBezTo>
                <a:close/>
                <a:moveTo>
                  <a:pt x="562969" y="97096"/>
                </a:moveTo>
                <a:cubicBezTo>
                  <a:pt x="579178" y="97096"/>
                  <a:pt x="592318" y="110236"/>
                  <a:pt x="592318" y="126445"/>
                </a:cubicBezTo>
                <a:cubicBezTo>
                  <a:pt x="592318" y="142654"/>
                  <a:pt x="579178" y="155794"/>
                  <a:pt x="562969" y="155794"/>
                </a:cubicBezTo>
                <a:cubicBezTo>
                  <a:pt x="546760" y="155794"/>
                  <a:pt x="533620" y="142654"/>
                  <a:pt x="533620" y="126445"/>
                </a:cubicBezTo>
                <a:cubicBezTo>
                  <a:pt x="533620" y="110236"/>
                  <a:pt x="546760" y="97096"/>
                  <a:pt x="562969" y="97096"/>
                </a:cubicBezTo>
                <a:close/>
                <a:moveTo>
                  <a:pt x="456245" y="97096"/>
                </a:moveTo>
                <a:cubicBezTo>
                  <a:pt x="472454" y="97096"/>
                  <a:pt x="485594" y="110236"/>
                  <a:pt x="485594" y="126445"/>
                </a:cubicBezTo>
                <a:cubicBezTo>
                  <a:pt x="485594" y="142654"/>
                  <a:pt x="472454" y="155794"/>
                  <a:pt x="456245" y="155794"/>
                </a:cubicBezTo>
                <a:cubicBezTo>
                  <a:pt x="440036" y="155794"/>
                  <a:pt x="426896" y="142654"/>
                  <a:pt x="426896" y="126445"/>
                </a:cubicBezTo>
                <a:cubicBezTo>
                  <a:pt x="426896" y="110236"/>
                  <a:pt x="440036" y="97096"/>
                  <a:pt x="456245" y="97096"/>
                </a:cubicBezTo>
                <a:close/>
                <a:moveTo>
                  <a:pt x="349521" y="97096"/>
                </a:moveTo>
                <a:cubicBezTo>
                  <a:pt x="365730" y="97096"/>
                  <a:pt x="378870" y="110236"/>
                  <a:pt x="378870" y="126445"/>
                </a:cubicBezTo>
                <a:cubicBezTo>
                  <a:pt x="378870" y="142654"/>
                  <a:pt x="365730" y="155794"/>
                  <a:pt x="349521" y="155794"/>
                </a:cubicBezTo>
                <a:cubicBezTo>
                  <a:pt x="333312" y="155794"/>
                  <a:pt x="320172" y="142654"/>
                  <a:pt x="320172" y="126445"/>
                </a:cubicBezTo>
                <a:cubicBezTo>
                  <a:pt x="320172" y="110236"/>
                  <a:pt x="333312" y="97096"/>
                  <a:pt x="349521" y="97096"/>
                </a:cubicBezTo>
                <a:close/>
                <a:moveTo>
                  <a:pt x="242797" y="97096"/>
                </a:moveTo>
                <a:cubicBezTo>
                  <a:pt x="259006" y="97096"/>
                  <a:pt x="272146" y="110236"/>
                  <a:pt x="272146" y="126445"/>
                </a:cubicBezTo>
                <a:cubicBezTo>
                  <a:pt x="272146" y="142654"/>
                  <a:pt x="259006" y="155794"/>
                  <a:pt x="242797" y="155794"/>
                </a:cubicBezTo>
                <a:cubicBezTo>
                  <a:pt x="226588" y="155794"/>
                  <a:pt x="213448" y="142654"/>
                  <a:pt x="213448" y="126445"/>
                </a:cubicBezTo>
                <a:cubicBezTo>
                  <a:pt x="213448" y="110236"/>
                  <a:pt x="226588" y="97096"/>
                  <a:pt x="242797" y="97096"/>
                </a:cubicBezTo>
                <a:close/>
                <a:moveTo>
                  <a:pt x="136073" y="97096"/>
                </a:moveTo>
                <a:cubicBezTo>
                  <a:pt x="152282" y="97096"/>
                  <a:pt x="165422" y="110236"/>
                  <a:pt x="165422" y="126445"/>
                </a:cubicBezTo>
                <a:cubicBezTo>
                  <a:pt x="165422" y="142654"/>
                  <a:pt x="152282" y="155794"/>
                  <a:pt x="136073" y="155794"/>
                </a:cubicBezTo>
                <a:cubicBezTo>
                  <a:pt x="119864" y="155794"/>
                  <a:pt x="106724" y="142654"/>
                  <a:pt x="106724" y="126445"/>
                </a:cubicBezTo>
                <a:cubicBezTo>
                  <a:pt x="106724" y="110236"/>
                  <a:pt x="119864" y="97096"/>
                  <a:pt x="136073" y="97096"/>
                </a:cubicBezTo>
                <a:close/>
                <a:moveTo>
                  <a:pt x="29349" y="97096"/>
                </a:moveTo>
                <a:cubicBezTo>
                  <a:pt x="45558" y="97096"/>
                  <a:pt x="58698" y="110236"/>
                  <a:pt x="58698" y="126445"/>
                </a:cubicBezTo>
                <a:cubicBezTo>
                  <a:pt x="58698" y="142654"/>
                  <a:pt x="45558" y="155794"/>
                  <a:pt x="29349" y="155794"/>
                </a:cubicBezTo>
                <a:cubicBezTo>
                  <a:pt x="13140" y="155794"/>
                  <a:pt x="0" y="142654"/>
                  <a:pt x="0" y="126445"/>
                </a:cubicBezTo>
                <a:cubicBezTo>
                  <a:pt x="0" y="110236"/>
                  <a:pt x="13140" y="97096"/>
                  <a:pt x="29349" y="97096"/>
                </a:cubicBezTo>
                <a:close/>
                <a:moveTo>
                  <a:pt x="669693" y="0"/>
                </a:moveTo>
                <a:cubicBezTo>
                  <a:pt x="685902" y="0"/>
                  <a:pt x="699042" y="13140"/>
                  <a:pt x="699042" y="29349"/>
                </a:cubicBezTo>
                <a:cubicBezTo>
                  <a:pt x="699042" y="45558"/>
                  <a:pt x="685902" y="58698"/>
                  <a:pt x="669693" y="58698"/>
                </a:cubicBezTo>
                <a:cubicBezTo>
                  <a:pt x="653484" y="58698"/>
                  <a:pt x="640344" y="45558"/>
                  <a:pt x="640344" y="29349"/>
                </a:cubicBezTo>
                <a:cubicBezTo>
                  <a:pt x="640344" y="13140"/>
                  <a:pt x="653484" y="0"/>
                  <a:pt x="669693" y="0"/>
                </a:cubicBezTo>
                <a:close/>
                <a:moveTo>
                  <a:pt x="562969" y="0"/>
                </a:moveTo>
                <a:cubicBezTo>
                  <a:pt x="579178" y="0"/>
                  <a:pt x="592318" y="13140"/>
                  <a:pt x="592318" y="29349"/>
                </a:cubicBezTo>
                <a:cubicBezTo>
                  <a:pt x="592318" y="45558"/>
                  <a:pt x="579178" y="58698"/>
                  <a:pt x="562969" y="58698"/>
                </a:cubicBezTo>
                <a:cubicBezTo>
                  <a:pt x="546760" y="58698"/>
                  <a:pt x="533620" y="45558"/>
                  <a:pt x="533620" y="29349"/>
                </a:cubicBezTo>
                <a:cubicBezTo>
                  <a:pt x="533620" y="13140"/>
                  <a:pt x="546760" y="0"/>
                  <a:pt x="562969" y="0"/>
                </a:cubicBezTo>
                <a:close/>
                <a:moveTo>
                  <a:pt x="456245" y="0"/>
                </a:moveTo>
                <a:cubicBezTo>
                  <a:pt x="472454" y="0"/>
                  <a:pt x="485594" y="13140"/>
                  <a:pt x="485594" y="29349"/>
                </a:cubicBezTo>
                <a:cubicBezTo>
                  <a:pt x="485594" y="45558"/>
                  <a:pt x="472454" y="58698"/>
                  <a:pt x="456245" y="58698"/>
                </a:cubicBezTo>
                <a:cubicBezTo>
                  <a:pt x="440036" y="58698"/>
                  <a:pt x="426896" y="45558"/>
                  <a:pt x="426896" y="29349"/>
                </a:cubicBezTo>
                <a:cubicBezTo>
                  <a:pt x="426896" y="13140"/>
                  <a:pt x="440036" y="0"/>
                  <a:pt x="456245" y="0"/>
                </a:cubicBezTo>
                <a:close/>
                <a:moveTo>
                  <a:pt x="349521" y="0"/>
                </a:moveTo>
                <a:cubicBezTo>
                  <a:pt x="365730" y="0"/>
                  <a:pt x="378870" y="13140"/>
                  <a:pt x="378870" y="29349"/>
                </a:cubicBezTo>
                <a:cubicBezTo>
                  <a:pt x="378870" y="45558"/>
                  <a:pt x="365730" y="58698"/>
                  <a:pt x="349521" y="58698"/>
                </a:cubicBezTo>
                <a:cubicBezTo>
                  <a:pt x="333312" y="58698"/>
                  <a:pt x="320172" y="45558"/>
                  <a:pt x="320172" y="29349"/>
                </a:cubicBezTo>
                <a:cubicBezTo>
                  <a:pt x="320172" y="13140"/>
                  <a:pt x="333312" y="0"/>
                  <a:pt x="349521" y="0"/>
                </a:cubicBezTo>
                <a:close/>
                <a:moveTo>
                  <a:pt x="242797" y="0"/>
                </a:moveTo>
                <a:cubicBezTo>
                  <a:pt x="259006" y="0"/>
                  <a:pt x="272146" y="13140"/>
                  <a:pt x="272146" y="29349"/>
                </a:cubicBezTo>
                <a:cubicBezTo>
                  <a:pt x="272146" y="45558"/>
                  <a:pt x="259006" y="58698"/>
                  <a:pt x="242797" y="58698"/>
                </a:cubicBezTo>
                <a:cubicBezTo>
                  <a:pt x="226588" y="58698"/>
                  <a:pt x="213448" y="45558"/>
                  <a:pt x="213448" y="29349"/>
                </a:cubicBezTo>
                <a:cubicBezTo>
                  <a:pt x="213448" y="13140"/>
                  <a:pt x="226588" y="0"/>
                  <a:pt x="242797" y="0"/>
                </a:cubicBezTo>
                <a:close/>
                <a:moveTo>
                  <a:pt x="136073" y="0"/>
                </a:moveTo>
                <a:cubicBezTo>
                  <a:pt x="152282" y="0"/>
                  <a:pt x="165422" y="13140"/>
                  <a:pt x="165422" y="29349"/>
                </a:cubicBezTo>
                <a:cubicBezTo>
                  <a:pt x="165422" y="45558"/>
                  <a:pt x="152282" y="58698"/>
                  <a:pt x="136073" y="58698"/>
                </a:cubicBezTo>
                <a:cubicBezTo>
                  <a:pt x="119864" y="58698"/>
                  <a:pt x="106724" y="45558"/>
                  <a:pt x="106724" y="29349"/>
                </a:cubicBezTo>
                <a:cubicBezTo>
                  <a:pt x="106724" y="13140"/>
                  <a:pt x="119864" y="0"/>
                  <a:pt x="136073" y="0"/>
                </a:cubicBezTo>
                <a:close/>
                <a:moveTo>
                  <a:pt x="29349" y="0"/>
                </a:moveTo>
                <a:cubicBezTo>
                  <a:pt x="45558" y="0"/>
                  <a:pt x="58698" y="13140"/>
                  <a:pt x="58698" y="29349"/>
                </a:cubicBezTo>
                <a:cubicBezTo>
                  <a:pt x="58698" y="45558"/>
                  <a:pt x="45558" y="58698"/>
                  <a:pt x="29349" y="58698"/>
                </a:cubicBezTo>
                <a:cubicBezTo>
                  <a:pt x="13140" y="58698"/>
                  <a:pt x="0" y="45558"/>
                  <a:pt x="0" y="29349"/>
                </a:cubicBezTo>
                <a:cubicBezTo>
                  <a:pt x="0" y="13140"/>
                  <a:pt x="13140" y="0"/>
                  <a:pt x="29349" y="0"/>
                </a:cubicBezTo>
                <a:close/>
              </a:path>
            </a:pathLst>
          </a:custGeom>
          <a:gradFill>
            <a:gsLst>
              <a:gs pos="0">
                <a:srgbClr val="2E3AFF">
                  <a:alpha val="20000"/>
                </a:srgbClr>
              </a:gs>
              <a:gs pos="100000">
                <a:srgbClr val="008CFB">
                  <a:alpha val="5000"/>
                </a:srgbClr>
              </a:gs>
            </a:gsLst>
            <a:lin ang="2700000" scaled="1"/>
          </a:gradFill>
          <a:ln>
            <a:noFill/>
          </a:ln>
        </p:spPr>
        <p:txBody>
          <a:bodyPr wrap="square" anchor="ctr"/>
          <a:lstStyle>
            <a:lvl1pPr marL="0" lvl="0" algn="l" defTabSz="914400">
              <a:defRPr sz="1800" kern="1200">
                <a:solidFill>
                  <a:schemeClr val="tx1"/>
                </a:solidFill>
                <a:latin typeface="等线"/>
                <a:ea typeface="等线"/>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a:lstStyle>
          <a:p>
            <a:pPr algn="ctr"/>
            <a:endParaRPr lang="zh-CN" altLang="en-US">
              <a:solidFill>
                <a:schemeClr val="lt1"/>
              </a:solidFill>
            </a:endParaRPr>
          </a:p>
        </p:txBody>
      </p:sp>
      <p:sp>
        <p:nvSpPr>
          <p:cNvPr id="149" name="文本框 148"/>
          <p:cNvSpPr txBox="1"/>
          <p:nvPr/>
        </p:nvSpPr>
        <p:spPr>
          <a:xfrm>
            <a:off x="4097526" y="4338912"/>
            <a:ext cx="3270250" cy="523220"/>
          </a:xfrm>
          <a:prstGeom prst="rect">
            <a:avLst/>
          </a:prstGeom>
          <a:noFill/>
          <a:ln w="12700">
            <a:prstDash val="solid"/>
          </a:ln>
        </p:spPr>
        <p:txBody>
          <a:bodyPr wrap="square">
            <a:spAutoFit/>
          </a:bodyPr>
          <a:lstStyle>
            <a:lvl1pPr marL="0" lvl="0" algn="l" defTabSz="914400">
              <a:defRPr sz="1800" kern="1200">
                <a:solidFill>
                  <a:schemeClr val="tx1"/>
                </a:solidFill>
                <a:latin typeface="等线"/>
                <a:ea typeface="等线"/>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a:lstStyle>
          <a:p>
            <a:pPr lvl="0"/>
            <a:r>
              <a:rPr lang="zh-CN" altLang="zh-CN" sz="2800" b="0" i="0" strike="noStrike" spc="0" dirty="0">
                <a:gradFill>
                  <a:gsLst>
                    <a:gs pos="0">
                      <a:srgbClr val="2E3AFF"/>
                    </a:gs>
                    <a:gs pos="100000">
                      <a:srgbClr val="008CFB"/>
                    </a:gs>
                  </a:gsLst>
                  <a:lin ang="2700000" scaled="1"/>
                </a:gradFill>
                <a:latin typeface="微软雅黑"/>
                <a:ea typeface="微软雅黑"/>
              </a:rPr>
              <a:t>团队</a:t>
            </a:r>
            <a:r>
              <a:rPr lang="zh-CN" altLang="en-US" sz="2800" b="0" i="0" strike="noStrike" spc="0" dirty="0">
                <a:gradFill>
                  <a:gsLst>
                    <a:gs pos="0">
                      <a:srgbClr val="2E3AFF"/>
                    </a:gs>
                    <a:gs pos="100000">
                      <a:srgbClr val="008CFB"/>
                    </a:gs>
                  </a:gsLst>
                  <a:lin ang="2700000" scaled="1"/>
                </a:gradFill>
                <a:latin typeface="微软雅黑"/>
                <a:ea typeface="微软雅黑"/>
              </a:rPr>
              <a:t>名称</a:t>
            </a:r>
            <a:r>
              <a:rPr lang="en-US" altLang="en-US" sz="2800" b="0" i="0" strike="noStrike" spc="0" dirty="0">
                <a:gradFill>
                  <a:gsLst>
                    <a:gs pos="0">
                      <a:srgbClr val="2E3AFF"/>
                    </a:gs>
                    <a:gs pos="100000">
                      <a:srgbClr val="008CFB"/>
                    </a:gs>
                  </a:gsLst>
                  <a:lin ang="2700000" scaled="1"/>
                </a:gradFill>
                <a:latin typeface="微软雅黑"/>
                <a:ea typeface="微软雅黑"/>
              </a:rPr>
              <a:t>·</a:t>
            </a:r>
            <a:r>
              <a:rPr lang="zh-CN" altLang="zh-CN" sz="2800" b="0" i="0" strike="noStrike" spc="0" dirty="0">
                <a:gradFill>
                  <a:gsLst>
                    <a:gs pos="0">
                      <a:srgbClr val="2E3AFF"/>
                    </a:gs>
                    <a:gs pos="100000">
                      <a:srgbClr val="008CFB"/>
                    </a:gs>
                  </a:gsLst>
                  <a:lin ang="2700000" scaled="1"/>
                </a:gradFill>
                <a:latin typeface="微软雅黑"/>
                <a:ea typeface="微软雅黑"/>
              </a:rPr>
              <a:t>耦缘</a:t>
            </a:r>
            <a:r>
              <a:rPr lang="zh-CN" altLang="en-US" sz="2800" b="0" i="0" strike="noStrike" spc="0" dirty="0">
                <a:gradFill>
                  <a:gsLst>
                    <a:gs pos="0">
                      <a:srgbClr val="2E3AFF"/>
                    </a:gs>
                    <a:gs pos="100000">
                      <a:srgbClr val="008CFB"/>
                    </a:gs>
                  </a:gsLst>
                  <a:lin ang="2700000" scaled="1"/>
                </a:gradFill>
                <a:latin typeface="微软雅黑"/>
                <a:ea typeface="微软雅黑"/>
              </a:rPr>
              <a:t>战队</a:t>
            </a:r>
            <a:endParaRPr lang="zh-CN" altLang="zh-CN" sz="2800" b="0" i="0" strike="noStrike" spc="0" dirty="0">
              <a:gradFill>
                <a:gsLst>
                  <a:gs pos="0">
                    <a:srgbClr val="2E3AFF"/>
                  </a:gs>
                  <a:gs pos="100000">
                    <a:srgbClr val="008CFB"/>
                  </a:gs>
                </a:gsLst>
                <a:lin ang="2700000" scaled="1"/>
              </a:gradFill>
              <a:latin typeface="微软雅黑"/>
              <a:ea typeface="微软雅黑"/>
            </a:endParaRPr>
          </a:p>
        </p:txBody>
      </p:sp>
      <p:grpSp>
        <p:nvGrpSpPr>
          <p:cNvPr id="154" name="组合 1"/>
          <p:cNvGrpSpPr/>
          <p:nvPr/>
        </p:nvGrpSpPr>
        <p:grpSpPr>
          <a:xfrm>
            <a:off x="9617816" y="5380660"/>
            <a:ext cx="667355" cy="505518"/>
            <a:chOff x="10100416" y="5380660"/>
            <a:chExt cx="667355" cy="505518"/>
          </a:xfrm>
        </p:grpSpPr>
        <p:sp>
          <p:nvSpPr>
            <p:cNvPr id="155" name="椭圆 95"/>
            <p:cNvSpPr/>
            <p:nvPr/>
          </p:nvSpPr>
          <p:spPr>
            <a:xfrm>
              <a:off x="10100416" y="5380660"/>
              <a:ext cx="49893" cy="49893"/>
            </a:xfrm>
            <a:prstGeom prst="ellipse">
              <a:avLst/>
            </a:prstGeom>
            <a:noFill/>
            <a:ln w="6350">
              <a:gradFill>
                <a:gsLst>
                  <a:gs pos="0">
                    <a:srgbClr val="FC5D00">
                      <a:alpha val="60000"/>
                    </a:srgbClr>
                  </a:gs>
                  <a:gs pos="100000">
                    <a:srgbClr val="FF9149">
                      <a:alpha val="50000"/>
                    </a:srgbClr>
                  </a:gs>
                </a:gsLst>
                <a:lin ang="5400000" scaled="1"/>
              </a:gradFill>
              <a:prstDash val="solid"/>
              <a:miter/>
            </a:ln>
            <a:effectLst>
              <a:outerShdw blurRad="152400" dist="50800" dir="2700000" algn="tl" rotWithShape="0">
                <a:srgbClr val="FC5D00">
                  <a:alpha val="20000"/>
                </a:srgbClr>
              </a:outerShdw>
            </a:effectLst>
          </p:spPr>
          <p:txBody>
            <a:bodyPr anchor="ctr"/>
            <a:lstStyle/>
            <a:p>
              <a:pPr algn="ctr"/>
              <a:endParaRPr lang="zh-CN" altLang="en-US">
                <a:solidFill>
                  <a:schemeClr val="lt1"/>
                </a:solidFill>
              </a:endParaRPr>
            </a:p>
          </p:txBody>
        </p:sp>
        <p:sp>
          <p:nvSpPr>
            <p:cNvPr id="156" name="微信：2090298045【陈西】公众号：陈西设计之家。微信搜索即可。更多免费PPT模版教程等都可以在公众号内获取。PPT高端定制/发布会PPT设计"/>
            <p:cNvSpPr/>
            <p:nvPr/>
          </p:nvSpPr>
          <p:spPr>
            <a:xfrm>
              <a:off x="10192051" y="5394792"/>
              <a:ext cx="263077" cy="263077"/>
            </a:xfrm>
            <a:prstGeom prst="ellipse">
              <a:avLst/>
            </a:prstGeom>
            <a:noFill/>
            <a:ln w="6350">
              <a:gradFill>
                <a:gsLst>
                  <a:gs pos="0">
                    <a:srgbClr val="FC5D00">
                      <a:alpha val="60000"/>
                    </a:srgbClr>
                  </a:gs>
                  <a:gs pos="100000">
                    <a:srgbClr val="FF9149">
                      <a:alpha val="50000"/>
                    </a:srgbClr>
                  </a:gs>
                </a:gsLst>
                <a:lin ang="5400000" scaled="1"/>
              </a:gradFill>
              <a:prstDash val="solid"/>
              <a:miter/>
            </a:ln>
            <a:effectLst>
              <a:outerShdw blurRad="152400" dist="50800" dir="2700000" algn="tl" rotWithShape="0">
                <a:srgbClr val="FC5D00">
                  <a:alpha val="20000"/>
                </a:srgbClr>
              </a:outerShdw>
            </a:effectLst>
          </p:spPr>
          <p:txBody>
            <a:bodyPr anchor="ctr"/>
            <a:lstStyle/>
            <a:p>
              <a:pPr algn="ctr"/>
              <a:endParaRPr lang="zh-CN" altLang="en-US">
                <a:solidFill>
                  <a:schemeClr val="lt1"/>
                </a:solidFill>
              </a:endParaRPr>
            </a:p>
          </p:txBody>
        </p:sp>
        <p:sp>
          <p:nvSpPr>
            <p:cNvPr id="157" name="椭圆 97"/>
            <p:cNvSpPr/>
            <p:nvPr/>
          </p:nvSpPr>
          <p:spPr>
            <a:xfrm>
              <a:off x="10348782" y="5467189"/>
              <a:ext cx="418989" cy="418989"/>
            </a:xfrm>
            <a:prstGeom prst="ellipse">
              <a:avLst/>
            </a:prstGeom>
            <a:noFill/>
            <a:ln w="6350">
              <a:gradFill>
                <a:gsLst>
                  <a:gs pos="0">
                    <a:srgbClr val="FC5D00">
                      <a:alpha val="60000"/>
                    </a:srgbClr>
                  </a:gs>
                  <a:gs pos="100000">
                    <a:srgbClr val="FF9149">
                      <a:alpha val="50000"/>
                    </a:srgbClr>
                  </a:gs>
                </a:gsLst>
                <a:lin ang="5400000" scaled="1"/>
              </a:gradFill>
              <a:prstDash val="solid"/>
              <a:miter/>
            </a:ln>
            <a:effectLst>
              <a:outerShdw blurRad="152400" dist="50800" dir="2700000" algn="tl" rotWithShape="0">
                <a:srgbClr val="FC5D00">
                  <a:alpha val="20000"/>
                </a:srgbClr>
              </a:outerShdw>
            </a:effectLst>
          </p:spPr>
          <p:txBody>
            <a:bodyPr anchor="ctr"/>
            <a:lstStyle/>
            <a:p>
              <a:pPr algn="ctr"/>
              <a:endParaRPr lang="zh-CN" altLang="en-US">
                <a:solidFill>
                  <a:schemeClr val="lt1"/>
                </a:solidFill>
              </a:endParaRPr>
            </a:p>
          </p:txBody>
        </p:sp>
      </p:grpSp>
      <p:pic>
        <p:nvPicPr>
          <p:cNvPr id="2" name="图片 1">
            <a:extLst>
              <a:ext uri="{FF2B5EF4-FFF2-40B4-BE49-F238E27FC236}">
                <a16:creationId xmlns:a16="http://schemas.microsoft.com/office/drawing/2014/main" id="{3EA659BB-59F7-21E4-14CB-1FF1E4EFF9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82630" y="5158313"/>
            <a:ext cx="1993356" cy="1993356"/>
          </a:xfrm>
          <a:prstGeom prst="rect">
            <a:avLst/>
          </a:prstGeom>
        </p:spPr>
      </p:pic>
      <p:pic>
        <p:nvPicPr>
          <p:cNvPr id="3" name="图片 2">
            <a:extLst>
              <a:ext uri="{FF2B5EF4-FFF2-40B4-BE49-F238E27FC236}">
                <a16:creationId xmlns:a16="http://schemas.microsoft.com/office/drawing/2014/main" id="{24BF3D62-4D28-1D3D-2CCF-E6D500311E8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2243" y="146385"/>
            <a:ext cx="4534014" cy="637098"/>
          </a:xfrm>
          <a:prstGeom prst="rect">
            <a:avLst/>
          </a:prstGeom>
        </p:spPr>
      </p:pic>
      <p:sp>
        <p:nvSpPr>
          <p:cNvPr id="4" name="文本框 3">
            <a:extLst>
              <a:ext uri="{FF2B5EF4-FFF2-40B4-BE49-F238E27FC236}">
                <a16:creationId xmlns:a16="http://schemas.microsoft.com/office/drawing/2014/main" id="{850B58FD-02A3-520A-ECC9-9AFFE744AE96}"/>
              </a:ext>
            </a:extLst>
          </p:cNvPr>
          <p:cNvSpPr txBox="1"/>
          <p:nvPr/>
        </p:nvSpPr>
        <p:spPr>
          <a:xfrm>
            <a:off x="4587279" y="1552686"/>
            <a:ext cx="3270250" cy="1015663"/>
          </a:xfrm>
          <a:prstGeom prst="rect">
            <a:avLst/>
          </a:prstGeom>
          <a:noFill/>
        </p:spPr>
        <p:txBody>
          <a:bodyPr wrap="square">
            <a:spAutoFit/>
          </a:bodyPr>
          <a:lstStyle/>
          <a:p>
            <a:pPr lvl="0" algn="ctr"/>
            <a:r>
              <a:rPr lang="zh-CN" altLang="en-US" sz="6000" b="1" dirty="0">
                <a:solidFill>
                  <a:srgbClr val="1468FC"/>
                </a:solidFill>
                <a:latin typeface="微软雅黑"/>
                <a:ea typeface="微软雅黑"/>
              </a:rPr>
              <a:t>“声盾”</a:t>
            </a:r>
            <a:endParaRPr lang="en-US" altLang="en-US" sz="6000" b="1" dirty="0">
              <a:solidFill>
                <a:srgbClr val="1468FC"/>
              </a:solidFill>
              <a:latin typeface="微软雅黑"/>
              <a:ea typeface="微软雅黑"/>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4">
            <a:lum/>
            <a:alphaModFix amt="69000"/>
          </a:blip>
          <a:srcRect/>
          <a:tile tx="0" ty="0" sx="100000" sy="100000" flip="none" algn="tl"/>
        </a:blipFill>
        <a:effectLst/>
      </p:bgPr>
    </p:bg>
    <p:spTree>
      <p:nvGrpSpPr>
        <p:cNvPr id="1" name=""/>
        <p:cNvGrpSpPr/>
        <p:nvPr/>
      </p:nvGrpSpPr>
      <p:grpSpPr>
        <a:xfrm>
          <a:off x="0" y="0"/>
          <a:ext cx="0" cy="0"/>
          <a:chOff x="0" y="0"/>
          <a:chExt cx="0" cy="0"/>
        </a:xfrm>
      </p:grpSpPr>
      <p:pic>
        <p:nvPicPr>
          <p:cNvPr id="112" name="图片 111"/>
          <p:cNvPicPr>
            <a:picLocks noChangeAspect="1"/>
          </p:cNvPicPr>
          <p:nvPr/>
        </p:nvPicPr>
        <p:blipFill>
          <a:blip r:embed="rId5"/>
          <a:stretch/>
        </p:blipFill>
        <p:spPr>
          <a:xfrm>
            <a:off x="0" y="0"/>
            <a:ext cx="12192000" cy="6858000"/>
          </a:xfrm>
          <a:prstGeom prst="rect">
            <a:avLst/>
          </a:prstGeom>
        </p:spPr>
      </p:pic>
      <p:sp>
        <p:nvSpPr>
          <p:cNvPr id="68" name="任意多边形: 形状 67">
            <a:extLst>
              <a:ext uri="{FF2B5EF4-FFF2-40B4-BE49-F238E27FC236}">
                <a16:creationId xmlns:a16="http://schemas.microsoft.com/office/drawing/2014/main" id="{BD2F9E15-4769-4A98-ABAE-B77242E352E0}"/>
              </a:ext>
            </a:extLst>
          </p:cNvPr>
          <p:cNvSpPr/>
          <p:nvPr/>
        </p:nvSpPr>
        <p:spPr>
          <a:xfrm>
            <a:off x="1" y="0"/>
            <a:ext cx="4468585" cy="6858000"/>
          </a:xfrm>
          <a:custGeom>
            <a:avLst/>
            <a:gdLst>
              <a:gd name="connsiteX0" fmla="*/ 0 w 4468585"/>
              <a:gd name="connsiteY0" fmla="*/ 0 h 6858000"/>
              <a:gd name="connsiteX1" fmla="*/ 2927668 w 4468585"/>
              <a:gd name="connsiteY1" fmla="*/ 0 h 6858000"/>
              <a:gd name="connsiteX2" fmla="*/ 2965345 w 4468585"/>
              <a:gd name="connsiteY2" fmla="*/ 32637 h 6858000"/>
              <a:gd name="connsiteX3" fmla="*/ 4468585 w 4468585"/>
              <a:gd name="connsiteY3" fmla="*/ 3429001 h 6858000"/>
              <a:gd name="connsiteX4" fmla="*/ 2965345 w 4468585"/>
              <a:gd name="connsiteY4" fmla="*/ 6825365 h 6858000"/>
              <a:gd name="connsiteX5" fmla="*/ 2927670 w 4468585"/>
              <a:gd name="connsiteY5" fmla="*/ 6858000 h 6858000"/>
              <a:gd name="connsiteX6" fmla="*/ 0 w 4468585"/>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68585" h="6858000">
                <a:moveTo>
                  <a:pt x="0" y="0"/>
                </a:moveTo>
                <a:lnTo>
                  <a:pt x="2927668" y="0"/>
                </a:lnTo>
                <a:lnTo>
                  <a:pt x="2965345" y="32637"/>
                </a:lnTo>
                <a:cubicBezTo>
                  <a:pt x="3888817" y="871970"/>
                  <a:pt x="4468585" y="2082780"/>
                  <a:pt x="4468585" y="3429001"/>
                </a:cubicBezTo>
                <a:cubicBezTo>
                  <a:pt x="4468585" y="4775223"/>
                  <a:pt x="3888817" y="5986032"/>
                  <a:pt x="2965345" y="6825365"/>
                </a:cubicBezTo>
                <a:lnTo>
                  <a:pt x="2927670" y="6858000"/>
                </a:lnTo>
                <a:lnTo>
                  <a:pt x="0" y="6858000"/>
                </a:lnTo>
                <a:close/>
              </a:path>
            </a:pathLst>
          </a:custGeom>
          <a:gradFill flip="none" rotWithShape="1">
            <a:gsLst>
              <a:gs pos="0">
                <a:srgbClr val="2E3AFF"/>
              </a:gs>
              <a:gs pos="100000">
                <a:srgbClr val="008CFB"/>
              </a:gs>
            </a:gsLst>
            <a:lin ang="2700000" scaled="1"/>
          </a:gradFill>
          <a:ln>
            <a:noFill/>
          </a:ln>
        </p:spPr>
        <p:txBody>
          <a:bodyPr wrap="square" anchor="ctr"/>
          <a:lstStyle/>
          <a:p>
            <a:pPr algn="ctr"/>
            <a:endParaRPr lang="zh-CN" altLang="en-US">
              <a:solidFill>
                <a:schemeClr val="lt1"/>
              </a:solidFill>
            </a:endParaRPr>
          </a:p>
        </p:txBody>
      </p:sp>
      <p:sp>
        <p:nvSpPr>
          <p:cNvPr id="8" name="椭圆 7">
            <a:extLst>
              <a:ext uri="{FF2B5EF4-FFF2-40B4-BE49-F238E27FC236}">
                <a16:creationId xmlns:a16="http://schemas.microsoft.com/office/drawing/2014/main" id="{70362161-527E-474A-BB9C-F5148FDCD5B9}"/>
              </a:ext>
            </a:extLst>
          </p:cNvPr>
          <p:cNvSpPr/>
          <p:nvPr/>
        </p:nvSpPr>
        <p:spPr>
          <a:xfrm>
            <a:off x="2492828" y="1627414"/>
            <a:ext cx="3603172" cy="3603172"/>
          </a:xfrm>
          <a:prstGeom prst="ellipse">
            <a:avLst/>
          </a:prstGeom>
          <a:gradFill>
            <a:gsLst>
              <a:gs pos="0">
                <a:srgbClr val="2E3AFF"/>
              </a:gs>
              <a:gs pos="100000">
                <a:srgbClr val="008CFB"/>
              </a:gs>
            </a:gsLst>
            <a:lin ang="2700000" scaled="1"/>
          </a:gradFill>
          <a:ln>
            <a:noFill/>
          </a:ln>
          <a:effectLst>
            <a:outerShdw blurRad="1244600" dist="50800" dir="2700000" algn="tl" rotWithShape="0">
              <a:prstClr val="black">
                <a:alpha val="26000"/>
              </a:prstClr>
            </a:outerShdw>
          </a:effectLst>
        </p:spPr>
        <p:txBody>
          <a:bodyPr anchor="ctr"/>
          <a:lstStyle/>
          <a:p>
            <a:pPr algn="ctr"/>
            <a:endParaRPr lang="zh-CN" altLang="en-US">
              <a:solidFill>
                <a:schemeClr val="lt1"/>
              </a:solidFill>
            </a:endParaRPr>
          </a:p>
        </p:txBody>
      </p:sp>
      <p:sp>
        <p:nvSpPr>
          <p:cNvPr id="89" name="文本框 88">
            <a:extLst>
              <a:ext uri="{FF2B5EF4-FFF2-40B4-BE49-F238E27FC236}">
                <a16:creationId xmlns:a16="http://schemas.microsoft.com/office/drawing/2014/main" id="{D815496D-687B-4A20-9037-FD1999C80AD2}"/>
              </a:ext>
            </a:extLst>
          </p:cNvPr>
          <p:cNvSpPr txBox="1"/>
          <p:nvPr/>
        </p:nvSpPr>
        <p:spPr>
          <a:xfrm>
            <a:off x="3092531" y="2187913"/>
            <a:ext cx="2514602" cy="1862048"/>
          </a:xfrm>
          <a:prstGeom prst="rect">
            <a:avLst/>
          </a:prstGeom>
          <a:noFill/>
        </p:spPr>
        <p:txBody>
          <a:bodyPr wrap="square">
            <a:spAutoFit/>
          </a:bodyPr>
          <a:lstStyle/>
          <a:p>
            <a:pPr algn="ctr"/>
            <a:r>
              <a:rPr lang="en-US" altLang="zh-CN" sz="11500">
                <a:solidFill>
                  <a:schemeClr val="bg1"/>
                </a:solidFill>
                <a:latin typeface="思源宋体 CN Heavy"/>
                <a:ea typeface="思源宋体 CN Heavy"/>
              </a:rPr>
              <a:t>01</a:t>
            </a:r>
            <a:endParaRPr lang="zh-CN" altLang="en-US" sz="11500">
              <a:solidFill>
                <a:schemeClr val="bg1"/>
              </a:solidFill>
              <a:latin typeface="思源宋体 CN Heavy"/>
              <a:ea typeface="思源宋体 CN Heavy"/>
            </a:endParaRPr>
          </a:p>
        </p:txBody>
      </p:sp>
      <p:sp>
        <p:nvSpPr>
          <p:cNvPr id="10" name="文本框 9">
            <a:extLst>
              <a:ext uri="{FF2B5EF4-FFF2-40B4-BE49-F238E27FC236}">
                <a16:creationId xmlns:a16="http://schemas.microsoft.com/office/drawing/2014/main" id="{210BB0D9-709F-4F2B-83E9-8B5A4E58DFDF}"/>
              </a:ext>
            </a:extLst>
          </p:cNvPr>
          <p:cNvSpPr txBox="1"/>
          <p:nvPr/>
        </p:nvSpPr>
        <p:spPr>
          <a:xfrm>
            <a:off x="2831275" y="3757573"/>
            <a:ext cx="3037114" cy="584775"/>
          </a:xfrm>
          <a:prstGeom prst="rect">
            <a:avLst/>
          </a:prstGeom>
          <a:noFill/>
        </p:spPr>
        <p:txBody>
          <a:bodyPr wrap="square">
            <a:spAutoFit/>
          </a:bodyPr>
          <a:lstStyle/>
          <a:p>
            <a:pPr algn="ctr"/>
            <a:r>
              <a:rPr lang="en-US" altLang="zh-CN" sz="3200">
                <a:solidFill>
                  <a:schemeClr val="bg1"/>
                </a:solidFill>
              </a:rPr>
              <a:t>PART ONE</a:t>
            </a:r>
            <a:endParaRPr lang="zh-CN" altLang="en-US" sz="3200">
              <a:solidFill>
                <a:schemeClr val="bg1"/>
              </a:solidFill>
            </a:endParaRPr>
          </a:p>
        </p:txBody>
      </p:sp>
      <p:sp>
        <p:nvSpPr>
          <p:cNvPr id="11" name="微信：2090298045【陈西】公众号：陈西设计之家。微信搜索即可。更多免费PPT模版教程等都可以在公众号内获取。PPT高端定制/发布会PPT设计">
            <a:extLst>
              <a:ext uri="{FF2B5EF4-FFF2-40B4-BE49-F238E27FC236}">
                <a16:creationId xmlns:a16="http://schemas.microsoft.com/office/drawing/2014/main" id="{A014E7E6-62AA-4430-B538-CFA3253615D3}"/>
              </a:ext>
            </a:extLst>
          </p:cNvPr>
          <p:cNvSpPr/>
          <p:nvPr/>
        </p:nvSpPr>
        <p:spPr>
          <a:xfrm>
            <a:off x="2682173" y="1816759"/>
            <a:ext cx="3224482" cy="3224482"/>
          </a:xfrm>
          <a:prstGeom prst="ellipse">
            <a:avLst/>
          </a:prstGeom>
          <a:noFill/>
          <a:ln w="12700">
            <a:solidFill>
              <a:schemeClr val="bg1"/>
            </a:solidFill>
            <a:prstDash val="solid"/>
            <a:miter/>
          </a:ln>
        </p:spPr>
        <p:txBody>
          <a:bodyPr anchor="ctr"/>
          <a:lstStyle/>
          <a:p>
            <a:pPr algn="ctr"/>
            <a:endParaRPr lang="zh-CN" altLang="en-US">
              <a:solidFill>
                <a:schemeClr val="lt1"/>
              </a:solidFill>
            </a:endParaRPr>
          </a:p>
        </p:txBody>
      </p:sp>
      <p:sp>
        <p:nvSpPr>
          <p:cNvPr id="90" name="椭圆 89">
            <a:extLst>
              <a:ext uri="{FF2B5EF4-FFF2-40B4-BE49-F238E27FC236}">
                <a16:creationId xmlns:a16="http://schemas.microsoft.com/office/drawing/2014/main" id="{08DD11CD-308E-4DA8-91A2-365D37044097}"/>
              </a:ext>
            </a:extLst>
          </p:cNvPr>
          <p:cNvSpPr/>
          <p:nvPr/>
        </p:nvSpPr>
        <p:spPr>
          <a:xfrm>
            <a:off x="9961359" y="850807"/>
            <a:ext cx="776607" cy="776607"/>
          </a:xfrm>
          <a:prstGeom prst="ellipse">
            <a:avLst/>
          </a:prstGeom>
          <a:gradFill flip="none" rotWithShape="1">
            <a:gsLst>
              <a:gs pos="0">
                <a:srgbClr val="2E3AFF">
                  <a:alpha val="20000"/>
                </a:srgbClr>
              </a:gs>
              <a:gs pos="100000">
                <a:srgbClr val="008CFB">
                  <a:alpha val="5000"/>
                </a:srgbClr>
              </a:gs>
            </a:gsLst>
            <a:lin ang="2700000" scaled="1"/>
          </a:gradFill>
          <a:ln>
            <a:noFill/>
          </a:ln>
        </p:spPr>
        <p:txBody>
          <a:bodyPr anchor="ctr"/>
          <a:lstStyle/>
          <a:p>
            <a:pPr algn="ctr"/>
            <a:endParaRPr lang="zh-CN" altLang="en-US">
              <a:solidFill>
                <a:schemeClr val="lt1"/>
              </a:solidFill>
            </a:endParaRPr>
          </a:p>
        </p:txBody>
      </p:sp>
      <p:sp>
        <p:nvSpPr>
          <p:cNvPr id="91" name="微信：2090298045【陈西】公众号：陈西设计之家。微信搜索即可。更多免费PPT模版教程等都可以在公众号内获取。PPT高端定制/发布会PPT设计">
            <a:extLst>
              <a:ext uri="{FF2B5EF4-FFF2-40B4-BE49-F238E27FC236}">
                <a16:creationId xmlns:a16="http://schemas.microsoft.com/office/drawing/2014/main" id="{74B6174B-F401-4D3C-9A70-89CB668259E3}"/>
              </a:ext>
            </a:extLst>
          </p:cNvPr>
          <p:cNvSpPr/>
          <p:nvPr/>
        </p:nvSpPr>
        <p:spPr>
          <a:xfrm>
            <a:off x="9682516" y="1181316"/>
            <a:ext cx="569378" cy="569378"/>
          </a:xfrm>
          <a:prstGeom prst="ellipse">
            <a:avLst/>
          </a:prstGeom>
          <a:gradFill flip="none" rotWithShape="1">
            <a:gsLst>
              <a:gs pos="0">
                <a:srgbClr val="FC5D00"/>
              </a:gs>
              <a:gs pos="100000">
                <a:srgbClr val="FF9149"/>
              </a:gs>
            </a:gsLst>
            <a:lin ang="2700000" scaled="1"/>
          </a:gradFill>
          <a:ln>
            <a:noFill/>
          </a:ln>
          <a:effectLst>
            <a:outerShdw blurRad="152400" dist="50800" dir="2700000" algn="tl" rotWithShape="0">
              <a:srgbClr val="FC5D00">
                <a:alpha val="20000"/>
              </a:srgbClr>
            </a:outerShdw>
          </a:effectLst>
        </p:spPr>
        <p:txBody>
          <a:bodyPr anchor="ctr"/>
          <a:lstStyle/>
          <a:p>
            <a:pPr algn="ctr"/>
            <a:endParaRPr lang="zh-CN" altLang="en-US">
              <a:solidFill>
                <a:schemeClr val="lt1"/>
              </a:solidFill>
            </a:endParaRPr>
          </a:p>
        </p:txBody>
      </p:sp>
      <p:sp>
        <p:nvSpPr>
          <p:cNvPr id="92" name="文本框 91">
            <a:extLst>
              <a:ext uri="{FF2B5EF4-FFF2-40B4-BE49-F238E27FC236}">
                <a16:creationId xmlns:a16="http://schemas.microsoft.com/office/drawing/2014/main" id="{A499D53C-2D1C-4040-ADBE-E53C48EBF806}"/>
              </a:ext>
            </a:extLst>
          </p:cNvPr>
          <p:cNvSpPr txBox="1"/>
          <p:nvPr/>
        </p:nvSpPr>
        <p:spPr>
          <a:xfrm>
            <a:off x="6706498" y="3118937"/>
            <a:ext cx="3980894" cy="1003300"/>
          </a:xfrm>
          <a:prstGeom prst="rect">
            <a:avLst/>
          </a:prstGeom>
          <a:noFill/>
        </p:spPr>
        <p:txBody>
          <a:bodyPr wrap="square">
            <a:spAutoFit/>
          </a:bodyPr>
          <a:lstStyle/>
          <a:p>
            <a:pPr lvl="0"/>
            <a:r>
              <a:rPr lang="zh-CN" altLang="zh-CN" sz="6000">
                <a:gradFill>
                  <a:gsLst>
                    <a:gs pos="0">
                      <a:srgbClr val="2E3AFF"/>
                    </a:gs>
                    <a:gs pos="100000">
                      <a:srgbClr val="008CFB"/>
                    </a:gs>
                  </a:gsLst>
                  <a:lin ang="2700000" scaled="1"/>
                </a:gradFill>
                <a:latin typeface="思源宋体 CN Heavy"/>
                <a:ea typeface="思源宋体 CN Heavy"/>
              </a:rPr>
              <a:t>项目背景</a:t>
            </a:r>
          </a:p>
        </p:txBody>
      </p:sp>
      <p:grpSp>
        <p:nvGrpSpPr>
          <p:cNvPr id="2" name="组合 1">
            <a:extLst>
              <a:ext uri="{FF2B5EF4-FFF2-40B4-BE49-F238E27FC236}">
                <a16:creationId xmlns:a16="http://schemas.microsoft.com/office/drawing/2014/main" id="{5309B88D-2A92-4071-869D-4AB53F6B64C9}"/>
              </a:ext>
            </a:extLst>
          </p:cNvPr>
          <p:cNvGrpSpPr/>
          <p:nvPr/>
        </p:nvGrpSpPr>
        <p:grpSpPr>
          <a:xfrm>
            <a:off x="10100416" y="5380660"/>
            <a:ext cx="667355" cy="505518"/>
            <a:chOff x="10100416" y="5380660"/>
            <a:chExt cx="667355" cy="505518"/>
          </a:xfrm>
        </p:grpSpPr>
        <p:sp>
          <p:nvSpPr>
            <p:cNvPr id="96" name="椭圆 95">
              <a:extLst>
                <a:ext uri="{FF2B5EF4-FFF2-40B4-BE49-F238E27FC236}">
                  <a16:creationId xmlns:a16="http://schemas.microsoft.com/office/drawing/2014/main" id="{B737DA74-CEBF-42F6-A410-5B8C39BC6338}"/>
                </a:ext>
              </a:extLst>
            </p:cNvPr>
            <p:cNvSpPr/>
            <p:nvPr/>
          </p:nvSpPr>
          <p:spPr>
            <a:xfrm>
              <a:off x="10100416" y="5380660"/>
              <a:ext cx="49893" cy="49893"/>
            </a:xfrm>
            <a:prstGeom prst="ellipse">
              <a:avLst/>
            </a:prstGeom>
            <a:noFill/>
            <a:ln w="6350">
              <a:gradFill>
                <a:gsLst>
                  <a:gs pos="0">
                    <a:srgbClr val="FC5D00">
                      <a:alpha val="60000"/>
                    </a:srgbClr>
                  </a:gs>
                  <a:gs pos="100000">
                    <a:srgbClr val="FF9149">
                      <a:alpha val="50000"/>
                    </a:srgbClr>
                  </a:gs>
                </a:gsLst>
                <a:lin ang="5400000" scaled="1"/>
              </a:gradFill>
              <a:prstDash val="solid"/>
              <a:miter/>
            </a:ln>
            <a:effectLst>
              <a:outerShdw blurRad="152400" dist="50800" dir="2700000" algn="tl" rotWithShape="0">
                <a:srgbClr val="FC5D00">
                  <a:alpha val="20000"/>
                </a:srgbClr>
              </a:outerShdw>
            </a:effectLst>
          </p:spPr>
          <p:txBody>
            <a:bodyPr anchor="ctr"/>
            <a:lstStyle/>
            <a:p>
              <a:pPr algn="ctr"/>
              <a:endParaRPr lang="zh-CN" altLang="en-US">
                <a:solidFill>
                  <a:schemeClr val="lt1"/>
                </a:solidFill>
              </a:endParaRPr>
            </a:p>
          </p:txBody>
        </p:sp>
        <p:sp>
          <p:nvSpPr>
            <p:cNvPr id="97" name="微信：2090298045【陈西】公众号：陈西设计之家。微信搜索即可。更多免费PPT模版教程等都可以在公众号内获取。PPT高端定制/发布会PPT设计">
              <a:extLst>
                <a:ext uri="{FF2B5EF4-FFF2-40B4-BE49-F238E27FC236}">
                  <a16:creationId xmlns:a16="http://schemas.microsoft.com/office/drawing/2014/main" id="{A5F837E1-7E1C-4349-A614-945FE2BE8183}"/>
                </a:ext>
              </a:extLst>
            </p:cNvPr>
            <p:cNvSpPr/>
            <p:nvPr/>
          </p:nvSpPr>
          <p:spPr>
            <a:xfrm>
              <a:off x="10192051" y="5394792"/>
              <a:ext cx="263077" cy="263077"/>
            </a:xfrm>
            <a:prstGeom prst="ellipse">
              <a:avLst/>
            </a:prstGeom>
            <a:noFill/>
            <a:ln w="6350">
              <a:gradFill>
                <a:gsLst>
                  <a:gs pos="0">
                    <a:srgbClr val="FC5D00">
                      <a:alpha val="60000"/>
                    </a:srgbClr>
                  </a:gs>
                  <a:gs pos="100000">
                    <a:srgbClr val="FF9149">
                      <a:alpha val="50000"/>
                    </a:srgbClr>
                  </a:gs>
                </a:gsLst>
                <a:lin ang="5400000" scaled="1"/>
              </a:gradFill>
              <a:prstDash val="solid"/>
              <a:miter/>
            </a:ln>
            <a:effectLst>
              <a:outerShdw blurRad="152400" dist="50800" dir="2700000" algn="tl" rotWithShape="0">
                <a:srgbClr val="FC5D00">
                  <a:alpha val="20000"/>
                </a:srgbClr>
              </a:outerShdw>
            </a:effectLst>
          </p:spPr>
          <p:txBody>
            <a:bodyPr anchor="ctr"/>
            <a:lstStyle/>
            <a:p>
              <a:pPr algn="ctr"/>
              <a:endParaRPr lang="zh-CN" altLang="en-US">
                <a:solidFill>
                  <a:schemeClr val="lt1"/>
                </a:solidFill>
              </a:endParaRPr>
            </a:p>
          </p:txBody>
        </p:sp>
        <p:sp>
          <p:nvSpPr>
            <p:cNvPr id="98" name="椭圆 97">
              <a:extLst>
                <a:ext uri="{FF2B5EF4-FFF2-40B4-BE49-F238E27FC236}">
                  <a16:creationId xmlns:a16="http://schemas.microsoft.com/office/drawing/2014/main" id="{CF613F43-0B3D-461A-BA13-79E8DB26AD3E}"/>
                </a:ext>
              </a:extLst>
            </p:cNvPr>
            <p:cNvSpPr/>
            <p:nvPr/>
          </p:nvSpPr>
          <p:spPr>
            <a:xfrm>
              <a:off x="10348782" y="5467189"/>
              <a:ext cx="418989" cy="418989"/>
            </a:xfrm>
            <a:prstGeom prst="ellipse">
              <a:avLst/>
            </a:prstGeom>
            <a:noFill/>
            <a:ln w="6350">
              <a:gradFill>
                <a:gsLst>
                  <a:gs pos="0">
                    <a:srgbClr val="FC5D00">
                      <a:alpha val="60000"/>
                    </a:srgbClr>
                  </a:gs>
                  <a:gs pos="100000">
                    <a:srgbClr val="FF9149">
                      <a:alpha val="50000"/>
                    </a:srgbClr>
                  </a:gs>
                </a:gsLst>
                <a:lin ang="5400000" scaled="1"/>
              </a:gradFill>
              <a:prstDash val="solid"/>
              <a:miter/>
            </a:ln>
            <a:effectLst>
              <a:outerShdw blurRad="152400" dist="50800" dir="2700000" algn="tl" rotWithShape="0">
                <a:srgbClr val="FC5D00">
                  <a:alpha val="20000"/>
                </a:srgbClr>
              </a:outerShdw>
            </a:effectLst>
          </p:spPr>
          <p:txBody>
            <a:bodyPr anchor="ctr"/>
            <a:lstStyle/>
            <a:p>
              <a:pPr algn="ctr"/>
              <a:endParaRPr lang="zh-CN" altLang="en-US">
                <a:solidFill>
                  <a:schemeClr val="lt1"/>
                </a:solidFill>
              </a:endParaRPr>
            </a:p>
          </p:txBody>
        </p:sp>
      </p:grpSp>
      <p:cxnSp>
        <p:nvCxnSpPr>
          <p:cNvPr id="103" name="直接连接符 102"/>
          <p:cNvCxnSpPr/>
          <p:nvPr/>
        </p:nvCxnSpPr>
        <p:spPr>
          <a:xfrm>
            <a:off x="11678851" y="4482811"/>
            <a:ext cx="0" cy="660400"/>
          </a:xfrm>
          <a:prstGeom prst="line">
            <a:avLst/>
          </a:prstGeom>
          <a:ln w="12700">
            <a:solidFill>
              <a:srgbClr val="316AEF"/>
            </a:solidFill>
            <a:prstDash val="solid"/>
            <a:miter/>
          </a:ln>
        </p:spPr>
      </p:cxnSp>
      <p:sp>
        <p:nvSpPr>
          <p:cNvPr id="107" name="微信：2090298045【陈西】公众号：陈西设计之家。微信搜索即可。更多免费PPT模版教程等都可以在公众号内获取。PPT高端定制/发布会PPT设计">
            <a:extLst>
              <a:ext uri="{FF2B5EF4-FFF2-40B4-BE49-F238E27FC236}">
                <a16:creationId xmlns:a16="http://schemas.microsoft.com/office/drawing/2014/main" id="{81B27565-B5CE-41E1-8EE7-D9FFBEDB73C3}"/>
              </a:ext>
            </a:extLst>
          </p:cNvPr>
          <p:cNvSpPr txBox="1"/>
          <p:nvPr/>
        </p:nvSpPr>
        <p:spPr>
          <a:xfrm>
            <a:off x="6706498" y="2604587"/>
            <a:ext cx="3545396" cy="514350"/>
          </a:xfrm>
          <a:prstGeom prst="rect">
            <a:avLst/>
          </a:prstGeom>
          <a:noFill/>
        </p:spPr>
        <p:txBody>
          <a:bodyPr wrap="square">
            <a:spAutoFit/>
          </a:bodyPr>
          <a:lstStyle/>
          <a:p>
            <a:pPr lvl="0"/>
            <a:r>
              <a:rPr lang="en-US" altLang="en-US" sz="2800">
                <a:gradFill>
                  <a:gsLst>
                    <a:gs pos="0">
                      <a:srgbClr val="2E3AFF">
                        <a:alpha val="0"/>
                      </a:srgbClr>
                    </a:gs>
                    <a:gs pos="100000">
                      <a:srgbClr val="008CFB"/>
                    </a:gs>
                  </a:gsLst>
                  <a:lin ang="2700000" scaled="1"/>
                </a:gradFill>
              </a:rPr>
              <a:t>PROJECT CONTEXT</a:t>
            </a:r>
          </a:p>
        </p:txBody>
      </p:sp>
      <p:sp>
        <p:nvSpPr>
          <p:cNvPr id="109" name="任意多边形: 形状 108">
            <a:extLst>
              <a:ext uri="{FF2B5EF4-FFF2-40B4-BE49-F238E27FC236}">
                <a16:creationId xmlns:a16="http://schemas.microsoft.com/office/drawing/2014/main" id="{76D95AF5-E2B2-4DF8-B012-7D1B2106CE9D}"/>
              </a:ext>
            </a:extLst>
          </p:cNvPr>
          <p:cNvSpPr/>
          <p:nvPr/>
        </p:nvSpPr>
        <p:spPr>
          <a:xfrm>
            <a:off x="10455128" y="1317174"/>
            <a:ext cx="677258" cy="903499"/>
          </a:xfrm>
          <a:custGeom>
            <a:avLst/>
            <a:gdLst>
              <a:gd name="connsiteX0" fmla="*/ 1043250 w 1088970"/>
              <a:gd name="connsiteY0" fmla="*/ 1361304 h 1452744"/>
              <a:gd name="connsiteX1" fmla="*/ 1088970 w 1088970"/>
              <a:gd name="connsiteY1" fmla="*/ 1407024 h 1452744"/>
              <a:gd name="connsiteX2" fmla="*/ 1043250 w 1088970"/>
              <a:gd name="connsiteY2" fmla="*/ 1452744 h 1452744"/>
              <a:gd name="connsiteX3" fmla="*/ 997530 w 1088970"/>
              <a:gd name="connsiteY3" fmla="*/ 1407024 h 1452744"/>
              <a:gd name="connsiteX4" fmla="*/ 1043250 w 1088970"/>
              <a:gd name="connsiteY4" fmla="*/ 1361304 h 1452744"/>
              <a:gd name="connsiteX5" fmla="*/ 876995 w 1088970"/>
              <a:gd name="connsiteY5" fmla="*/ 1361304 h 1452744"/>
              <a:gd name="connsiteX6" fmla="*/ 922715 w 1088970"/>
              <a:gd name="connsiteY6" fmla="*/ 1407024 h 1452744"/>
              <a:gd name="connsiteX7" fmla="*/ 876995 w 1088970"/>
              <a:gd name="connsiteY7" fmla="*/ 1452744 h 1452744"/>
              <a:gd name="connsiteX8" fmla="*/ 831275 w 1088970"/>
              <a:gd name="connsiteY8" fmla="*/ 1407024 h 1452744"/>
              <a:gd name="connsiteX9" fmla="*/ 876995 w 1088970"/>
              <a:gd name="connsiteY9" fmla="*/ 1361304 h 1452744"/>
              <a:gd name="connsiteX10" fmla="*/ 710740 w 1088970"/>
              <a:gd name="connsiteY10" fmla="*/ 1361304 h 1452744"/>
              <a:gd name="connsiteX11" fmla="*/ 756460 w 1088970"/>
              <a:gd name="connsiteY11" fmla="*/ 1407024 h 1452744"/>
              <a:gd name="connsiteX12" fmla="*/ 710740 w 1088970"/>
              <a:gd name="connsiteY12" fmla="*/ 1452744 h 1452744"/>
              <a:gd name="connsiteX13" fmla="*/ 665020 w 1088970"/>
              <a:gd name="connsiteY13" fmla="*/ 1407024 h 1452744"/>
              <a:gd name="connsiteX14" fmla="*/ 710740 w 1088970"/>
              <a:gd name="connsiteY14" fmla="*/ 1361304 h 1452744"/>
              <a:gd name="connsiteX15" fmla="*/ 544485 w 1088970"/>
              <a:gd name="connsiteY15" fmla="*/ 1361304 h 1452744"/>
              <a:gd name="connsiteX16" fmla="*/ 590205 w 1088970"/>
              <a:gd name="connsiteY16" fmla="*/ 1407024 h 1452744"/>
              <a:gd name="connsiteX17" fmla="*/ 544485 w 1088970"/>
              <a:gd name="connsiteY17" fmla="*/ 1452744 h 1452744"/>
              <a:gd name="connsiteX18" fmla="*/ 498765 w 1088970"/>
              <a:gd name="connsiteY18" fmla="*/ 1407024 h 1452744"/>
              <a:gd name="connsiteX19" fmla="*/ 544485 w 1088970"/>
              <a:gd name="connsiteY19" fmla="*/ 1361304 h 1452744"/>
              <a:gd name="connsiteX20" fmla="*/ 378230 w 1088970"/>
              <a:gd name="connsiteY20" fmla="*/ 1361304 h 1452744"/>
              <a:gd name="connsiteX21" fmla="*/ 423950 w 1088970"/>
              <a:gd name="connsiteY21" fmla="*/ 1407024 h 1452744"/>
              <a:gd name="connsiteX22" fmla="*/ 378230 w 1088970"/>
              <a:gd name="connsiteY22" fmla="*/ 1452744 h 1452744"/>
              <a:gd name="connsiteX23" fmla="*/ 332510 w 1088970"/>
              <a:gd name="connsiteY23" fmla="*/ 1407024 h 1452744"/>
              <a:gd name="connsiteX24" fmla="*/ 378230 w 1088970"/>
              <a:gd name="connsiteY24" fmla="*/ 1361304 h 1452744"/>
              <a:gd name="connsiteX25" fmla="*/ 211975 w 1088970"/>
              <a:gd name="connsiteY25" fmla="*/ 1361304 h 1452744"/>
              <a:gd name="connsiteX26" fmla="*/ 257695 w 1088970"/>
              <a:gd name="connsiteY26" fmla="*/ 1407024 h 1452744"/>
              <a:gd name="connsiteX27" fmla="*/ 211975 w 1088970"/>
              <a:gd name="connsiteY27" fmla="*/ 1452744 h 1452744"/>
              <a:gd name="connsiteX28" fmla="*/ 166255 w 1088970"/>
              <a:gd name="connsiteY28" fmla="*/ 1407024 h 1452744"/>
              <a:gd name="connsiteX29" fmla="*/ 211975 w 1088970"/>
              <a:gd name="connsiteY29" fmla="*/ 1361304 h 1452744"/>
              <a:gd name="connsiteX30" fmla="*/ 45720 w 1088970"/>
              <a:gd name="connsiteY30" fmla="*/ 1361304 h 1452744"/>
              <a:gd name="connsiteX31" fmla="*/ 91440 w 1088970"/>
              <a:gd name="connsiteY31" fmla="*/ 1407024 h 1452744"/>
              <a:gd name="connsiteX32" fmla="*/ 45720 w 1088970"/>
              <a:gd name="connsiteY32" fmla="*/ 1452744 h 1452744"/>
              <a:gd name="connsiteX33" fmla="*/ 0 w 1088970"/>
              <a:gd name="connsiteY33" fmla="*/ 1407024 h 1452744"/>
              <a:gd name="connsiteX34" fmla="*/ 45720 w 1088970"/>
              <a:gd name="connsiteY34" fmla="*/ 1361304 h 1452744"/>
              <a:gd name="connsiteX35" fmla="*/ 1043250 w 1088970"/>
              <a:gd name="connsiteY35" fmla="*/ 1210048 h 1452744"/>
              <a:gd name="connsiteX36" fmla="*/ 1088970 w 1088970"/>
              <a:gd name="connsiteY36" fmla="*/ 1255768 h 1452744"/>
              <a:gd name="connsiteX37" fmla="*/ 1043250 w 1088970"/>
              <a:gd name="connsiteY37" fmla="*/ 1301488 h 1452744"/>
              <a:gd name="connsiteX38" fmla="*/ 997530 w 1088970"/>
              <a:gd name="connsiteY38" fmla="*/ 1255768 h 1452744"/>
              <a:gd name="connsiteX39" fmla="*/ 1043250 w 1088970"/>
              <a:gd name="connsiteY39" fmla="*/ 1210048 h 1452744"/>
              <a:gd name="connsiteX40" fmla="*/ 876995 w 1088970"/>
              <a:gd name="connsiteY40" fmla="*/ 1210048 h 1452744"/>
              <a:gd name="connsiteX41" fmla="*/ 922715 w 1088970"/>
              <a:gd name="connsiteY41" fmla="*/ 1255768 h 1452744"/>
              <a:gd name="connsiteX42" fmla="*/ 876995 w 1088970"/>
              <a:gd name="connsiteY42" fmla="*/ 1301488 h 1452744"/>
              <a:gd name="connsiteX43" fmla="*/ 831275 w 1088970"/>
              <a:gd name="connsiteY43" fmla="*/ 1255768 h 1452744"/>
              <a:gd name="connsiteX44" fmla="*/ 876995 w 1088970"/>
              <a:gd name="connsiteY44" fmla="*/ 1210048 h 1452744"/>
              <a:gd name="connsiteX45" fmla="*/ 710740 w 1088970"/>
              <a:gd name="connsiteY45" fmla="*/ 1210048 h 1452744"/>
              <a:gd name="connsiteX46" fmla="*/ 756460 w 1088970"/>
              <a:gd name="connsiteY46" fmla="*/ 1255768 h 1452744"/>
              <a:gd name="connsiteX47" fmla="*/ 710740 w 1088970"/>
              <a:gd name="connsiteY47" fmla="*/ 1301488 h 1452744"/>
              <a:gd name="connsiteX48" fmla="*/ 665020 w 1088970"/>
              <a:gd name="connsiteY48" fmla="*/ 1255768 h 1452744"/>
              <a:gd name="connsiteX49" fmla="*/ 710740 w 1088970"/>
              <a:gd name="connsiteY49" fmla="*/ 1210048 h 1452744"/>
              <a:gd name="connsiteX50" fmla="*/ 544485 w 1088970"/>
              <a:gd name="connsiteY50" fmla="*/ 1210048 h 1452744"/>
              <a:gd name="connsiteX51" fmla="*/ 590205 w 1088970"/>
              <a:gd name="connsiteY51" fmla="*/ 1255768 h 1452744"/>
              <a:gd name="connsiteX52" fmla="*/ 544485 w 1088970"/>
              <a:gd name="connsiteY52" fmla="*/ 1301488 h 1452744"/>
              <a:gd name="connsiteX53" fmla="*/ 498765 w 1088970"/>
              <a:gd name="connsiteY53" fmla="*/ 1255768 h 1452744"/>
              <a:gd name="connsiteX54" fmla="*/ 544485 w 1088970"/>
              <a:gd name="connsiteY54" fmla="*/ 1210048 h 1452744"/>
              <a:gd name="connsiteX55" fmla="*/ 378230 w 1088970"/>
              <a:gd name="connsiteY55" fmla="*/ 1210048 h 1452744"/>
              <a:gd name="connsiteX56" fmla="*/ 423950 w 1088970"/>
              <a:gd name="connsiteY56" fmla="*/ 1255768 h 1452744"/>
              <a:gd name="connsiteX57" fmla="*/ 378230 w 1088970"/>
              <a:gd name="connsiteY57" fmla="*/ 1301488 h 1452744"/>
              <a:gd name="connsiteX58" fmla="*/ 332510 w 1088970"/>
              <a:gd name="connsiteY58" fmla="*/ 1255768 h 1452744"/>
              <a:gd name="connsiteX59" fmla="*/ 378230 w 1088970"/>
              <a:gd name="connsiteY59" fmla="*/ 1210048 h 1452744"/>
              <a:gd name="connsiteX60" fmla="*/ 211975 w 1088970"/>
              <a:gd name="connsiteY60" fmla="*/ 1210048 h 1452744"/>
              <a:gd name="connsiteX61" fmla="*/ 257695 w 1088970"/>
              <a:gd name="connsiteY61" fmla="*/ 1255768 h 1452744"/>
              <a:gd name="connsiteX62" fmla="*/ 211975 w 1088970"/>
              <a:gd name="connsiteY62" fmla="*/ 1301488 h 1452744"/>
              <a:gd name="connsiteX63" fmla="*/ 166255 w 1088970"/>
              <a:gd name="connsiteY63" fmla="*/ 1255768 h 1452744"/>
              <a:gd name="connsiteX64" fmla="*/ 211975 w 1088970"/>
              <a:gd name="connsiteY64" fmla="*/ 1210048 h 1452744"/>
              <a:gd name="connsiteX65" fmla="*/ 45720 w 1088970"/>
              <a:gd name="connsiteY65" fmla="*/ 1210048 h 1452744"/>
              <a:gd name="connsiteX66" fmla="*/ 91440 w 1088970"/>
              <a:gd name="connsiteY66" fmla="*/ 1255768 h 1452744"/>
              <a:gd name="connsiteX67" fmla="*/ 45720 w 1088970"/>
              <a:gd name="connsiteY67" fmla="*/ 1301488 h 1452744"/>
              <a:gd name="connsiteX68" fmla="*/ 0 w 1088970"/>
              <a:gd name="connsiteY68" fmla="*/ 1255768 h 1452744"/>
              <a:gd name="connsiteX69" fmla="*/ 45720 w 1088970"/>
              <a:gd name="connsiteY69" fmla="*/ 1210048 h 1452744"/>
              <a:gd name="connsiteX70" fmla="*/ 1043250 w 1088970"/>
              <a:gd name="connsiteY70" fmla="*/ 1058792 h 1452744"/>
              <a:gd name="connsiteX71" fmla="*/ 1088970 w 1088970"/>
              <a:gd name="connsiteY71" fmla="*/ 1104512 h 1452744"/>
              <a:gd name="connsiteX72" fmla="*/ 1043250 w 1088970"/>
              <a:gd name="connsiteY72" fmla="*/ 1150232 h 1452744"/>
              <a:gd name="connsiteX73" fmla="*/ 997530 w 1088970"/>
              <a:gd name="connsiteY73" fmla="*/ 1104512 h 1452744"/>
              <a:gd name="connsiteX74" fmla="*/ 1043250 w 1088970"/>
              <a:gd name="connsiteY74" fmla="*/ 1058792 h 1452744"/>
              <a:gd name="connsiteX75" fmla="*/ 876995 w 1088970"/>
              <a:gd name="connsiteY75" fmla="*/ 1058792 h 1452744"/>
              <a:gd name="connsiteX76" fmla="*/ 922715 w 1088970"/>
              <a:gd name="connsiteY76" fmla="*/ 1104512 h 1452744"/>
              <a:gd name="connsiteX77" fmla="*/ 876995 w 1088970"/>
              <a:gd name="connsiteY77" fmla="*/ 1150232 h 1452744"/>
              <a:gd name="connsiteX78" fmla="*/ 831275 w 1088970"/>
              <a:gd name="connsiteY78" fmla="*/ 1104512 h 1452744"/>
              <a:gd name="connsiteX79" fmla="*/ 876995 w 1088970"/>
              <a:gd name="connsiteY79" fmla="*/ 1058792 h 1452744"/>
              <a:gd name="connsiteX80" fmla="*/ 710740 w 1088970"/>
              <a:gd name="connsiteY80" fmla="*/ 1058792 h 1452744"/>
              <a:gd name="connsiteX81" fmla="*/ 756460 w 1088970"/>
              <a:gd name="connsiteY81" fmla="*/ 1104512 h 1452744"/>
              <a:gd name="connsiteX82" fmla="*/ 710740 w 1088970"/>
              <a:gd name="connsiteY82" fmla="*/ 1150232 h 1452744"/>
              <a:gd name="connsiteX83" fmla="*/ 665020 w 1088970"/>
              <a:gd name="connsiteY83" fmla="*/ 1104512 h 1452744"/>
              <a:gd name="connsiteX84" fmla="*/ 710740 w 1088970"/>
              <a:gd name="connsiteY84" fmla="*/ 1058792 h 1452744"/>
              <a:gd name="connsiteX85" fmla="*/ 544485 w 1088970"/>
              <a:gd name="connsiteY85" fmla="*/ 1058792 h 1452744"/>
              <a:gd name="connsiteX86" fmla="*/ 590205 w 1088970"/>
              <a:gd name="connsiteY86" fmla="*/ 1104512 h 1452744"/>
              <a:gd name="connsiteX87" fmla="*/ 544485 w 1088970"/>
              <a:gd name="connsiteY87" fmla="*/ 1150232 h 1452744"/>
              <a:gd name="connsiteX88" fmla="*/ 498765 w 1088970"/>
              <a:gd name="connsiteY88" fmla="*/ 1104512 h 1452744"/>
              <a:gd name="connsiteX89" fmla="*/ 544485 w 1088970"/>
              <a:gd name="connsiteY89" fmla="*/ 1058792 h 1452744"/>
              <a:gd name="connsiteX90" fmla="*/ 378230 w 1088970"/>
              <a:gd name="connsiteY90" fmla="*/ 1058792 h 1452744"/>
              <a:gd name="connsiteX91" fmla="*/ 423950 w 1088970"/>
              <a:gd name="connsiteY91" fmla="*/ 1104512 h 1452744"/>
              <a:gd name="connsiteX92" fmla="*/ 378230 w 1088970"/>
              <a:gd name="connsiteY92" fmla="*/ 1150232 h 1452744"/>
              <a:gd name="connsiteX93" fmla="*/ 332510 w 1088970"/>
              <a:gd name="connsiteY93" fmla="*/ 1104512 h 1452744"/>
              <a:gd name="connsiteX94" fmla="*/ 378230 w 1088970"/>
              <a:gd name="connsiteY94" fmla="*/ 1058792 h 1452744"/>
              <a:gd name="connsiteX95" fmla="*/ 211975 w 1088970"/>
              <a:gd name="connsiteY95" fmla="*/ 1058792 h 1452744"/>
              <a:gd name="connsiteX96" fmla="*/ 257695 w 1088970"/>
              <a:gd name="connsiteY96" fmla="*/ 1104512 h 1452744"/>
              <a:gd name="connsiteX97" fmla="*/ 211975 w 1088970"/>
              <a:gd name="connsiteY97" fmla="*/ 1150232 h 1452744"/>
              <a:gd name="connsiteX98" fmla="*/ 166255 w 1088970"/>
              <a:gd name="connsiteY98" fmla="*/ 1104512 h 1452744"/>
              <a:gd name="connsiteX99" fmla="*/ 211975 w 1088970"/>
              <a:gd name="connsiteY99" fmla="*/ 1058792 h 1452744"/>
              <a:gd name="connsiteX100" fmla="*/ 45720 w 1088970"/>
              <a:gd name="connsiteY100" fmla="*/ 1058792 h 1452744"/>
              <a:gd name="connsiteX101" fmla="*/ 91440 w 1088970"/>
              <a:gd name="connsiteY101" fmla="*/ 1104512 h 1452744"/>
              <a:gd name="connsiteX102" fmla="*/ 45720 w 1088970"/>
              <a:gd name="connsiteY102" fmla="*/ 1150232 h 1452744"/>
              <a:gd name="connsiteX103" fmla="*/ 0 w 1088970"/>
              <a:gd name="connsiteY103" fmla="*/ 1104512 h 1452744"/>
              <a:gd name="connsiteX104" fmla="*/ 45720 w 1088970"/>
              <a:gd name="connsiteY104" fmla="*/ 1058792 h 1452744"/>
              <a:gd name="connsiteX105" fmla="*/ 1043250 w 1088970"/>
              <a:gd name="connsiteY105" fmla="*/ 907536 h 1452744"/>
              <a:gd name="connsiteX106" fmla="*/ 1088970 w 1088970"/>
              <a:gd name="connsiteY106" fmla="*/ 953256 h 1452744"/>
              <a:gd name="connsiteX107" fmla="*/ 1043250 w 1088970"/>
              <a:gd name="connsiteY107" fmla="*/ 998976 h 1452744"/>
              <a:gd name="connsiteX108" fmla="*/ 997530 w 1088970"/>
              <a:gd name="connsiteY108" fmla="*/ 953256 h 1452744"/>
              <a:gd name="connsiteX109" fmla="*/ 1043250 w 1088970"/>
              <a:gd name="connsiteY109" fmla="*/ 907536 h 1452744"/>
              <a:gd name="connsiteX110" fmla="*/ 876995 w 1088970"/>
              <a:gd name="connsiteY110" fmla="*/ 907536 h 1452744"/>
              <a:gd name="connsiteX111" fmla="*/ 922715 w 1088970"/>
              <a:gd name="connsiteY111" fmla="*/ 953256 h 1452744"/>
              <a:gd name="connsiteX112" fmla="*/ 876995 w 1088970"/>
              <a:gd name="connsiteY112" fmla="*/ 998976 h 1452744"/>
              <a:gd name="connsiteX113" fmla="*/ 831275 w 1088970"/>
              <a:gd name="connsiteY113" fmla="*/ 953256 h 1452744"/>
              <a:gd name="connsiteX114" fmla="*/ 876995 w 1088970"/>
              <a:gd name="connsiteY114" fmla="*/ 907536 h 1452744"/>
              <a:gd name="connsiteX115" fmla="*/ 710740 w 1088970"/>
              <a:gd name="connsiteY115" fmla="*/ 907536 h 1452744"/>
              <a:gd name="connsiteX116" fmla="*/ 756460 w 1088970"/>
              <a:gd name="connsiteY116" fmla="*/ 953256 h 1452744"/>
              <a:gd name="connsiteX117" fmla="*/ 710740 w 1088970"/>
              <a:gd name="connsiteY117" fmla="*/ 998976 h 1452744"/>
              <a:gd name="connsiteX118" fmla="*/ 665020 w 1088970"/>
              <a:gd name="connsiteY118" fmla="*/ 953256 h 1452744"/>
              <a:gd name="connsiteX119" fmla="*/ 710740 w 1088970"/>
              <a:gd name="connsiteY119" fmla="*/ 907536 h 1452744"/>
              <a:gd name="connsiteX120" fmla="*/ 544485 w 1088970"/>
              <a:gd name="connsiteY120" fmla="*/ 907536 h 1452744"/>
              <a:gd name="connsiteX121" fmla="*/ 590205 w 1088970"/>
              <a:gd name="connsiteY121" fmla="*/ 953256 h 1452744"/>
              <a:gd name="connsiteX122" fmla="*/ 544485 w 1088970"/>
              <a:gd name="connsiteY122" fmla="*/ 998976 h 1452744"/>
              <a:gd name="connsiteX123" fmla="*/ 498765 w 1088970"/>
              <a:gd name="connsiteY123" fmla="*/ 953256 h 1452744"/>
              <a:gd name="connsiteX124" fmla="*/ 544485 w 1088970"/>
              <a:gd name="connsiteY124" fmla="*/ 907536 h 1452744"/>
              <a:gd name="connsiteX125" fmla="*/ 378230 w 1088970"/>
              <a:gd name="connsiteY125" fmla="*/ 907536 h 1452744"/>
              <a:gd name="connsiteX126" fmla="*/ 423950 w 1088970"/>
              <a:gd name="connsiteY126" fmla="*/ 953256 h 1452744"/>
              <a:gd name="connsiteX127" fmla="*/ 378230 w 1088970"/>
              <a:gd name="connsiteY127" fmla="*/ 998976 h 1452744"/>
              <a:gd name="connsiteX128" fmla="*/ 332510 w 1088970"/>
              <a:gd name="connsiteY128" fmla="*/ 953256 h 1452744"/>
              <a:gd name="connsiteX129" fmla="*/ 378230 w 1088970"/>
              <a:gd name="connsiteY129" fmla="*/ 907536 h 1452744"/>
              <a:gd name="connsiteX130" fmla="*/ 211975 w 1088970"/>
              <a:gd name="connsiteY130" fmla="*/ 907536 h 1452744"/>
              <a:gd name="connsiteX131" fmla="*/ 257695 w 1088970"/>
              <a:gd name="connsiteY131" fmla="*/ 953256 h 1452744"/>
              <a:gd name="connsiteX132" fmla="*/ 211975 w 1088970"/>
              <a:gd name="connsiteY132" fmla="*/ 998976 h 1452744"/>
              <a:gd name="connsiteX133" fmla="*/ 166255 w 1088970"/>
              <a:gd name="connsiteY133" fmla="*/ 953256 h 1452744"/>
              <a:gd name="connsiteX134" fmla="*/ 211975 w 1088970"/>
              <a:gd name="connsiteY134" fmla="*/ 907536 h 1452744"/>
              <a:gd name="connsiteX135" fmla="*/ 45720 w 1088970"/>
              <a:gd name="connsiteY135" fmla="*/ 907536 h 1452744"/>
              <a:gd name="connsiteX136" fmla="*/ 91440 w 1088970"/>
              <a:gd name="connsiteY136" fmla="*/ 953256 h 1452744"/>
              <a:gd name="connsiteX137" fmla="*/ 45720 w 1088970"/>
              <a:gd name="connsiteY137" fmla="*/ 998976 h 1452744"/>
              <a:gd name="connsiteX138" fmla="*/ 0 w 1088970"/>
              <a:gd name="connsiteY138" fmla="*/ 953256 h 1452744"/>
              <a:gd name="connsiteX139" fmla="*/ 45720 w 1088970"/>
              <a:gd name="connsiteY139" fmla="*/ 907536 h 1452744"/>
              <a:gd name="connsiteX140" fmla="*/ 1043250 w 1088970"/>
              <a:gd name="connsiteY140" fmla="*/ 756280 h 1452744"/>
              <a:gd name="connsiteX141" fmla="*/ 1088970 w 1088970"/>
              <a:gd name="connsiteY141" fmla="*/ 802000 h 1452744"/>
              <a:gd name="connsiteX142" fmla="*/ 1043250 w 1088970"/>
              <a:gd name="connsiteY142" fmla="*/ 847720 h 1452744"/>
              <a:gd name="connsiteX143" fmla="*/ 997530 w 1088970"/>
              <a:gd name="connsiteY143" fmla="*/ 802000 h 1452744"/>
              <a:gd name="connsiteX144" fmla="*/ 1043250 w 1088970"/>
              <a:gd name="connsiteY144" fmla="*/ 756280 h 1452744"/>
              <a:gd name="connsiteX145" fmla="*/ 876995 w 1088970"/>
              <a:gd name="connsiteY145" fmla="*/ 756280 h 1452744"/>
              <a:gd name="connsiteX146" fmla="*/ 922715 w 1088970"/>
              <a:gd name="connsiteY146" fmla="*/ 802000 h 1452744"/>
              <a:gd name="connsiteX147" fmla="*/ 876995 w 1088970"/>
              <a:gd name="connsiteY147" fmla="*/ 847720 h 1452744"/>
              <a:gd name="connsiteX148" fmla="*/ 831275 w 1088970"/>
              <a:gd name="connsiteY148" fmla="*/ 802000 h 1452744"/>
              <a:gd name="connsiteX149" fmla="*/ 876995 w 1088970"/>
              <a:gd name="connsiteY149" fmla="*/ 756280 h 1452744"/>
              <a:gd name="connsiteX150" fmla="*/ 710740 w 1088970"/>
              <a:gd name="connsiteY150" fmla="*/ 756280 h 1452744"/>
              <a:gd name="connsiteX151" fmla="*/ 756460 w 1088970"/>
              <a:gd name="connsiteY151" fmla="*/ 802000 h 1452744"/>
              <a:gd name="connsiteX152" fmla="*/ 710740 w 1088970"/>
              <a:gd name="connsiteY152" fmla="*/ 847720 h 1452744"/>
              <a:gd name="connsiteX153" fmla="*/ 665020 w 1088970"/>
              <a:gd name="connsiteY153" fmla="*/ 802000 h 1452744"/>
              <a:gd name="connsiteX154" fmla="*/ 710740 w 1088970"/>
              <a:gd name="connsiteY154" fmla="*/ 756280 h 1452744"/>
              <a:gd name="connsiteX155" fmla="*/ 544485 w 1088970"/>
              <a:gd name="connsiteY155" fmla="*/ 756280 h 1452744"/>
              <a:gd name="connsiteX156" fmla="*/ 590205 w 1088970"/>
              <a:gd name="connsiteY156" fmla="*/ 802000 h 1452744"/>
              <a:gd name="connsiteX157" fmla="*/ 544485 w 1088970"/>
              <a:gd name="connsiteY157" fmla="*/ 847720 h 1452744"/>
              <a:gd name="connsiteX158" fmla="*/ 498765 w 1088970"/>
              <a:gd name="connsiteY158" fmla="*/ 802000 h 1452744"/>
              <a:gd name="connsiteX159" fmla="*/ 544485 w 1088970"/>
              <a:gd name="connsiteY159" fmla="*/ 756280 h 1452744"/>
              <a:gd name="connsiteX160" fmla="*/ 378230 w 1088970"/>
              <a:gd name="connsiteY160" fmla="*/ 756280 h 1452744"/>
              <a:gd name="connsiteX161" fmla="*/ 423950 w 1088970"/>
              <a:gd name="connsiteY161" fmla="*/ 802000 h 1452744"/>
              <a:gd name="connsiteX162" fmla="*/ 378230 w 1088970"/>
              <a:gd name="connsiteY162" fmla="*/ 847720 h 1452744"/>
              <a:gd name="connsiteX163" fmla="*/ 332510 w 1088970"/>
              <a:gd name="connsiteY163" fmla="*/ 802000 h 1452744"/>
              <a:gd name="connsiteX164" fmla="*/ 378230 w 1088970"/>
              <a:gd name="connsiteY164" fmla="*/ 756280 h 1452744"/>
              <a:gd name="connsiteX165" fmla="*/ 211975 w 1088970"/>
              <a:gd name="connsiteY165" fmla="*/ 756280 h 1452744"/>
              <a:gd name="connsiteX166" fmla="*/ 257695 w 1088970"/>
              <a:gd name="connsiteY166" fmla="*/ 802000 h 1452744"/>
              <a:gd name="connsiteX167" fmla="*/ 211975 w 1088970"/>
              <a:gd name="connsiteY167" fmla="*/ 847720 h 1452744"/>
              <a:gd name="connsiteX168" fmla="*/ 166255 w 1088970"/>
              <a:gd name="connsiteY168" fmla="*/ 802000 h 1452744"/>
              <a:gd name="connsiteX169" fmla="*/ 211975 w 1088970"/>
              <a:gd name="connsiteY169" fmla="*/ 756280 h 1452744"/>
              <a:gd name="connsiteX170" fmla="*/ 45720 w 1088970"/>
              <a:gd name="connsiteY170" fmla="*/ 756280 h 1452744"/>
              <a:gd name="connsiteX171" fmla="*/ 91440 w 1088970"/>
              <a:gd name="connsiteY171" fmla="*/ 802000 h 1452744"/>
              <a:gd name="connsiteX172" fmla="*/ 45720 w 1088970"/>
              <a:gd name="connsiteY172" fmla="*/ 847720 h 1452744"/>
              <a:gd name="connsiteX173" fmla="*/ 0 w 1088970"/>
              <a:gd name="connsiteY173" fmla="*/ 802000 h 1452744"/>
              <a:gd name="connsiteX174" fmla="*/ 45720 w 1088970"/>
              <a:gd name="connsiteY174" fmla="*/ 756280 h 1452744"/>
              <a:gd name="connsiteX175" fmla="*/ 1043250 w 1088970"/>
              <a:gd name="connsiteY175" fmla="*/ 605024 h 1452744"/>
              <a:gd name="connsiteX176" fmla="*/ 1088970 w 1088970"/>
              <a:gd name="connsiteY176" fmla="*/ 650744 h 1452744"/>
              <a:gd name="connsiteX177" fmla="*/ 1043250 w 1088970"/>
              <a:gd name="connsiteY177" fmla="*/ 696464 h 1452744"/>
              <a:gd name="connsiteX178" fmla="*/ 997530 w 1088970"/>
              <a:gd name="connsiteY178" fmla="*/ 650744 h 1452744"/>
              <a:gd name="connsiteX179" fmla="*/ 1043250 w 1088970"/>
              <a:gd name="connsiteY179" fmla="*/ 605024 h 1452744"/>
              <a:gd name="connsiteX180" fmla="*/ 876995 w 1088970"/>
              <a:gd name="connsiteY180" fmla="*/ 605024 h 1452744"/>
              <a:gd name="connsiteX181" fmla="*/ 922715 w 1088970"/>
              <a:gd name="connsiteY181" fmla="*/ 650744 h 1452744"/>
              <a:gd name="connsiteX182" fmla="*/ 876995 w 1088970"/>
              <a:gd name="connsiteY182" fmla="*/ 696464 h 1452744"/>
              <a:gd name="connsiteX183" fmla="*/ 831275 w 1088970"/>
              <a:gd name="connsiteY183" fmla="*/ 650744 h 1452744"/>
              <a:gd name="connsiteX184" fmla="*/ 876995 w 1088970"/>
              <a:gd name="connsiteY184" fmla="*/ 605024 h 1452744"/>
              <a:gd name="connsiteX185" fmla="*/ 710740 w 1088970"/>
              <a:gd name="connsiteY185" fmla="*/ 605024 h 1452744"/>
              <a:gd name="connsiteX186" fmla="*/ 756460 w 1088970"/>
              <a:gd name="connsiteY186" fmla="*/ 650744 h 1452744"/>
              <a:gd name="connsiteX187" fmla="*/ 710740 w 1088970"/>
              <a:gd name="connsiteY187" fmla="*/ 696464 h 1452744"/>
              <a:gd name="connsiteX188" fmla="*/ 665020 w 1088970"/>
              <a:gd name="connsiteY188" fmla="*/ 650744 h 1452744"/>
              <a:gd name="connsiteX189" fmla="*/ 710740 w 1088970"/>
              <a:gd name="connsiteY189" fmla="*/ 605024 h 1452744"/>
              <a:gd name="connsiteX190" fmla="*/ 544485 w 1088970"/>
              <a:gd name="connsiteY190" fmla="*/ 605024 h 1452744"/>
              <a:gd name="connsiteX191" fmla="*/ 590205 w 1088970"/>
              <a:gd name="connsiteY191" fmla="*/ 650744 h 1452744"/>
              <a:gd name="connsiteX192" fmla="*/ 544485 w 1088970"/>
              <a:gd name="connsiteY192" fmla="*/ 696464 h 1452744"/>
              <a:gd name="connsiteX193" fmla="*/ 498765 w 1088970"/>
              <a:gd name="connsiteY193" fmla="*/ 650744 h 1452744"/>
              <a:gd name="connsiteX194" fmla="*/ 544485 w 1088970"/>
              <a:gd name="connsiteY194" fmla="*/ 605024 h 1452744"/>
              <a:gd name="connsiteX195" fmla="*/ 378230 w 1088970"/>
              <a:gd name="connsiteY195" fmla="*/ 605024 h 1452744"/>
              <a:gd name="connsiteX196" fmla="*/ 423950 w 1088970"/>
              <a:gd name="connsiteY196" fmla="*/ 650744 h 1452744"/>
              <a:gd name="connsiteX197" fmla="*/ 378230 w 1088970"/>
              <a:gd name="connsiteY197" fmla="*/ 696464 h 1452744"/>
              <a:gd name="connsiteX198" fmla="*/ 332510 w 1088970"/>
              <a:gd name="connsiteY198" fmla="*/ 650744 h 1452744"/>
              <a:gd name="connsiteX199" fmla="*/ 378230 w 1088970"/>
              <a:gd name="connsiteY199" fmla="*/ 605024 h 1452744"/>
              <a:gd name="connsiteX200" fmla="*/ 211975 w 1088970"/>
              <a:gd name="connsiteY200" fmla="*/ 605024 h 1452744"/>
              <a:gd name="connsiteX201" fmla="*/ 257695 w 1088970"/>
              <a:gd name="connsiteY201" fmla="*/ 650744 h 1452744"/>
              <a:gd name="connsiteX202" fmla="*/ 211975 w 1088970"/>
              <a:gd name="connsiteY202" fmla="*/ 696464 h 1452744"/>
              <a:gd name="connsiteX203" fmla="*/ 166255 w 1088970"/>
              <a:gd name="connsiteY203" fmla="*/ 650744 h 1452744"/>
              <a:gd name="connsiteX204" fmla="*/ 211975 w 1088970"/>
              <a:gd name="connsiteY204" fmla="*/ 605024 h 1452744"/>
              <a:gd name="connsiteX205" fmla="*/ 45720 w 1088970"/>
              <a:gd name="connsiteY205" fmla="*/ 605024 h 1452744"/>
              <a:gd name="connsiteX206" fmla="*/ 91440 w 1088970"/>
              <a:gd name="connsiteY206" fmla="*/ 650744 h 1452744"/>
              <a:gd name="connsiteX207" fmla="*/ 45720 w 1088970"/>
              <a:gd name="connsiteY207" fmla="*/ 696464 h 1452744"/>
              <a:gd name="connsiteX208" fmla="*/ 0 w 1088970"/>
              <a:gd name="connsiteY208" fmla="*/ 650744 h 1452744"/>
              <a:gd name="connsiteX209" fmla="*/ 45720 w 1088970"/>
              <a:gd name="connsiteY209" fmla="*/ 605024 h 1452744"/>
              <a:gd name="connsiteX210" fmla="*/ 1043250 w 1088970"/>
              <a:gd name="connsiteY210" fmla="*/ 453768 h 1452744"/>
              <a:gd name="connsiteX211" fmla="*/ 1088970 w 1088970"/>
              <a:gd name="connsiteY211" fmla="*/ 499488 h 1452744"/>
              <a:gd name="connsiteX212" fmla="*/ 1043250 w 1088970"/>
              <a:gd name="connsiteY212" fmla="*/ 545208 h 1452744"/>
              <a:gd name="connsiteX213" fmla="*/ 997530 w 1088970"/>
              <a:gd name="connsiteY213" fmla="*/ 499488 h 1452744"/>
              <a:gd name="connsiteX214" fmla="*/ 1043250 w 1088970"/>
              <a:gd name="connsiteY214" fmla="*/ 453768 h 1452744"/>
              <a:gd name="connsiteX215" fmla="*/ 876995 w 1088970"/>
              <a:gd name="connsiteY215" fmla="*/ 453768 h 1452744"/>
              <a:gd name="connsiteX216" fmla="*/ 922715 w 1088970"/>
              <a:gd name="connsiteY216" fmla="*/ 499488 h 1452744"/>
              <a:gd name="connsiteX217" fmla="*/ 876995 w 1088970"/>
              <a:gd name="connsiteY217" fmla="*/ 545208 h 1452744"/>
              <a:gd name="connsiteX218" fmla="*/ 831275 w 1088970"/>
              <a:gd name="connsiteY218" fmla="*/ 499488 h 1452744"/>
              <a:gd name="connsiteX219" fmla="*/ 876995 w 1088970"/>
              <a:gd name="connsiteY219" fmla="*/ 453768 h 1452744"/>
              <a:gd name="connsiteX220" fmla="*/ 710740 w 1088970"/>
              <a:gd name="connsiteY220" fmla="*/ 453768 h 1452744"/>
              <a:gd name="connsiteX221" fmla="*/ 756460 w 1088970"/>
              <a:gd name="connsiteY221" fmla="*/ 499488 h 1452744"/>
              <a:gd name="connsiteX222" fmla="*/ 710740 w 1088970"/>
              <a:gd name="connsiteY222" fmla="*/ 545208 h 1452744"/>
              <a:gd name="connsiteX223" fmla="*/ 665020 w 1088970"/>
              <a:gd name="connsiteY223" fmla="*/ 499488 h 1452744"/>
              <a:gd name="connsiteX224" fmla="*/ 710740 w 1088970"/>
              <a:gd name="connsiteY224" fmla="*/ 453768 h 1452744"/>
              <a:gd name="connsiteX225" fmla="*/ 544485 w 1088970"/>
              <a:gd name="connsiteY225" fmla="*/ 453768 h 1452744"/>
              <a:gd name="connsiteX226" fmla="*/ 590205 w 1088970"/>
              <a:gd name="connsiteY226" fmla="*/ 499488 h 1452744"/>
              <a:gd name="connsiteX227" fmla="*/ 544485 w 1088970"/>
              <a:gd name="connsiteY227" fmla="*/ 545208 h 1452744"/>
              <a:gd name="connsiteX228" fmla="*/ 498765 w 1088970"/>
              <a:gd name="connsiteY228" fmla="*/ 499488 h 1452744"/>
              <a:gd name="connsiteX229" fmla="*/ 544485 w 1088970"/>
              <a:gd name="connsiteY229" fmla="*/ 453768 h 1452744"/>
              <a:gd name="connsiteX230" fmla="*/ 378230 w 1088970"/>
              <a:gd name="connsiteY230" fmla="*/ 453768 h 1452744"/>
              <a:gd name="connsiteX231" fmla="*/ 423950 w 1088970"/>
              <a:gd name="connsiteY231" fmla="*/ 499488 h 1452744"/>
              <a:gd name="connsiteX232" fmla="*/ 378230 w 1088970"/>
              <a:gd name="connsiteY232" fmla="*/ 545208 h 1452744"/>
              <a:gd name="connsiteX233" fmla="*/ 332510 w 1088970"/>
              <a:gd name="connsiteY233" fmla="*/ 499488 h 1452744"/>
              <a:gd name="connsiteX234" fmla="*/ 378230 w 1088970"/>
              <a:gd name="connsiteY234" fmla="*/ 453768 h 1452744"/>
              <a:gd name="connsiteX235" fmla="*/ 211975 w 1088970"/>
              <a:gd name="connsiteY235" fmla="*/ 453768 h 1452744"/>
              <a:gd name="connsiteX236" fmla="*/ 257695 w 1088970"/>
              <a:gd name="connsiteY236" fmla="*/ 499488 h 1452744"/>
              <a:gd name="connsiteX237" fmla="*/ 211975 w 1088970"/>
              <a:gd name="connsiteY237" fmla="*/ 545208 h 1452744"/>
              <a:gd name="connsiteX238" fmla="*/ 166255 w 1088970"/>
              <a:gd name="connsiteY238" fmla="*/ 499488 h 1452744"/>
              <a:gd name="connsiteX239" fmla="*/ 211975 w 1088970"/>
              <a:gd name="connsiteY239" fmla="*/ 453768 h 1452744"/>
              <a:gd name="connsiteX240" fmla="*/ 45720 w 1088970"/>
              <a:gd name="connsiteY240" fmla="*/ 453768 h 1452744"/>
              <a:gd name="connsiteX241" fmla="*/ 91440 w 1088970"/>
              <a:gd name="connsiteY241" fmla="*/ 499488 h 1452744"/>
              <a:gd name="connsiteX242" fmla="*/ 45720 w 1088970"/>
              <a:gd name="connsiteY242" fmla="*/ 545208 h 1452744"/>
              <a:gd name="connsiteX243" fmla="*/ 0 w 1088970"/>
              <a:gd name="connsiteY243" fmla="*/ 499488 h 1452744"/>
              <a:gd name="connsiteX244" fmla="*/ 45720 w 1088970"/>
              <a:gd name="connsiteY244" fmla="*/ 453768 h 1452744"/>
              <a:gd name="connsiteX245" fmla="*/ 1043250 w 1088970"/>
              <a:gd name="connsiteY245" fmla="*/ 302512 h 1452744"/>
              <a:gd name="connsiteX246" fmla="*/ 1088970 w 1088970"/>
              <a:gd name="connsiteY246" fmla="*/ 348232 h 1452744"/>
              <a:gd name="connsiteX247" fmla="*/ 1043250 w 1088970"/>
              <a:gd name="connsiteY247" fmla="*/ 393952 h 1452744"/>
              <a:gd name="connsiteX248" fmla="*/ 997530 w 1088970"/>
              <a:gd name="connsiteY248" fmla="*/ 348232 h 1452744"/>
              <a:gd name="connsiteX249" fmla="*/ 1043250 w 1088970"/>
              <a:gd name="connsiteY249" fmla="*/ 302512 h 1452744"/>
              <a:gd name="connsiteX250" fmla="*/ 876995 w 1088970"/>
              <a:gd name="connsiteY250" fmla="*/ 302512 h 1452744"/>
              <a:gd name="connsiteX251" fmla="*/ 922715 w 1088970"/>
              <a:gd name="connsiteY251" fmla="*/ 348232 h 1452744"/>
              <a:gd name="connsiteX252" fmla="*/ 876995 w 1088970"/>
              <a:gd name="connsiteY252" fmla="*/ 393952 h 1452744"/>
              <a:gd name="connsiteX253" fmla="*/ 831275 w 1088970"/>
              <a:gd name="connsiteY253" fmla="*/ 348232 h 1452744"/>
              <a:gd name="connsiteX254" fmla="*/ 876995 w 1088970"/>
              <a:gd name="connsiteY254" fmla="*/ 302512 h 1452744"/>
              <a:gd name="connsiteX255" fmla="*/ 710740 w 1088970"/>
              <a:gd name="connsiteY255" fmla="*/ 302512 h 1452744"/>
              <a:gd name="connsiteX256" fmla="*/ 756460 w 1088970"/>
              <a:gd name="connsiteY256" fmla="*/ 348232 h 1452744"/>
              <a:gd name="connsiteX257" fmla="*/ 710740 w 1088970"/>
              <a:gd name="connsiteY257" fmla="*/ 393952 h 1452744"/>
              <a:gd name="connsiteX258" fmla="*/ 665020 w 1088970"/>
              <a:gd name="connsiteY258" fmla="*/ 348232 h 1452744"/>
              <a:gd name="connsiteX259" fmla="*/ 710740 w 1088970"/>
              <a:gd name="connsiteY259" fmla="*/ 302512 h 1452744"/>
              <a:gd name="connsiteX260" fmla="*/ 544485 w 1088970"/>
              <a:gd name="connsiteY260" fmla="*/ 302512 h 1452744"/>
              <a:gd name="connsiteX261" fmla="*/ 590205 w 1088970"/>
              <a:gd name="connsiteY261" fmla="*/ 348232 h 1452744"/>
              <a:gd name="connsiteX262" fmla="*/ 544485 w 1088970"/>
              <a:gd name="connsiteY262" fmla="*/ 393952 h 1452744"/>
              <a:gd name="connsiteX263" fmla="*/ 498765 w 1088970"/>
              <a:gd name="connsiteY263" fmla="*/ 348232 h 1452744"/>
              <a:gd name="connsiteX264" fmla="*/ 544485 w 1088970"/>
              <a:gd name="connsiteY264" fmla="*/ 302512 h 1452744"/>
              <a:gd name="connsiteX265" fmla="*/ 378230 w 1088970"/>
              <a:gd name="connsiteY265" fmla="*/ 302512 h 1452744"/>
              <a:gd name="connsiteX266" fmla="*/ 423950 w 1088970"/>
              <a:gd name="connsiteY266" fmla="*/ 348232 h 1452744"/>
              <a:gd name="connsiteX267" fmla="*/ 378230 w 1088970"/>
              <a:gd name="connsiteY267" fmla="*/ 393952 h 1452744"/>
              <a:gd name="connsiteX268" fmla="*/ 332510 w 1088970"/>
              <a:gd name="connsiteY268" fmla="*/ 348232 h 1452744"/>
              <a:gd name="connsiteX269" fmla="*/ 378230 w 1088970"/>
              <a:gd name="connsiteY269" fmla="*/ 302512 h 1452744"/>
              <a:gd name="connsiteX270" fmla="*/ 211975 w 1088970"/>
              <a:gd name="connsiteY270" fmla="*/ 302512 h 1452744"/>
              <a:gd name="connsiteX271" fmla="*/ 257695 w 1088970"/>
              <a:gd name="connsiteY271" fmla="*/ 348232 h 1452744"/>
              <a:gd name="connsiteX272" fmla="*/ 211975 w 1088970"/>
              <a:gd name="connsiteY272" fmla="*/ 393952 h 1452744"/>
              <a:gd name="connsiteX273" fmla="*/ 166255 w 1088970"/>
              <a:gd name="connsiteY273" fmla="*/ 348232 h 1452744"/>
              <a:gd name="connsiteX274" fmla="*/ 211975 w 1088970"/>
              <a:gd name="connsiteY274" fmla="*/ 302512 h 1452744"/>
              <a:gd name="connsiteX275" fmla="*/ 45720 w 1088970"/>
              <a:gd name="connsiteY275" fmla="*/ 302512 h 1452744"/>
              <a:gd name="connsiteX276" fmla="*/ 91440 w 1088970"/>
              <a:gd name="connsiteY276" fmla="*/ 348232 h 1452744"/>
              <a:gd name="connsiteX277" fmla="*/ 45720 w 1088970"/>
              <a:gd name="connsiteY277" fmla="*/ 393952 h 1452744"/>
              <a:gd name="connsiteX278" fmla="*/ 0 w 1088970"/>
              <a:gd name="connsiteY278" fmla="*/ 348232 h 1452744"/>
              <a:gd name="connsiteX279" fmla="*/ 45720 w 1088970"/>
              <a:gd name="connsiteY279" fmla="*/ 302512 h 1452744"/>
              <a:gd name="connsiteX280" fmla="*/ 1043250 w 1088970"/>
              <a:gd name="connsiteY280" fmla="*/ 151256 h 1452744"/>
              <a:gd name="connsiteX281" fmla="*/ 1088970 w 1088970"/>
              <a:gd name="connsiteY281" fmla="*/ 196976 h 1452744"/>
              <a:gd name="connsiteX282" fmla="*/ 1043250 w 1088970"/>
              <a:gd name="connsiteY282" fmla="*/ 242696 h 1452744"/>
              <a:gd name="connsiteX283" fmla="*/ 997530 w 1088970"/>
              <a:gd name="connsiteY283" fmla="*/ 196976 h 1452744"/>
              <a:gd name="connsiteX284" fmla="*/ 1043250 w 1088970"/>
              <a:gd name="connsiteY284" fmla="*/ 151256 h 1452744"/>
              <a:gd name="connsiteX285" fmla="*/ 876995 w 1088970"/>
              <a:gd name="connsiteY285" fmla="*/ 151256 h 1452744"/>
              <a:gd name="connsiteX286" fmla="*/ 922715 w 1088970"/>
              <a:gd name="connsiteY286" fmla="*/ 196976 h 1452744"/>
              <a:gd name="connsiteX287" fmla="*/ 876995 w 1088970"/>
              <a:gd name="connsiteY287" fmla="*/ 242696 h 1452744"/>
              <a:gd name="connsiteX288" fmla="*/ 831275 w 1088970"/>
              <a:gd name="connsiteY288" fmla="*/ 196976 h 1452744"/>
              <a:gd name="connsiteX289" fmla="*/ 876995 w 1088970"/>
              <a:gd name="connsiteY289" fmla="*/ 151256 h 1452744"/>
              <a:gd name="connsiteX290" fmla="*/ 710740 w 1088970"/>
              <a:gd name="connsiteY290" fmla="*/ 151256 h 1452744"/>
              <a:gd name="connsiteX291" fmla="*/ 756460 w 1088970"/>
              <a:gd name="connsiteY291" fmla="*/ 196976 h 1452744"/>
              <a:gd name="connsiteX292" fmla="*/ 710740 w 1088970"/>
              <a:gd name="connsiteY292" fmla="*/ 242696 h 1452744"/>
              <a:gd name="connsiteX293" fmla="*/ 665020 w 1088970"/>
              <a:gd name="connsiteY293" fmla="*/ 196976 h 1452744"/>
              <a:gd name="connsiteX294" fmla="*/ 710740 w 1088970"/>
              <a:gd name="connsiteY294" fmla="*/ 151256 h 1452744"/>
              <a:gd name="connsiteX295" fmla="*/ 544485 w 1088970"/>
              <a:gd name="connsiteY295" fmla="*/ 151256 h 1452744"/>
              <a:gd name="connsiteX296" fmla="*/ 590205 w 1088970"/>
              <a:gd name="connsiteY296" fmla="*/ 196976 h 1452744"/>
              <a:gd name="connsiteX297" fmla="*/ 544485 w 1088970"/>
              <a:gd name="connsiteY297" fmla="*/ 242696 h 1452744"/>
              <a:gd name="connsiteX298" fmla="*/ 498765 w 1088970"/>
              <a:gd name="connsiteY298" fmla="*/ 196976 h 1452744"/>
              <a:gd name="connsiteX299" fmla="*/ 544485 w 1088970"/>
              <a:gd name="connsiteY299" fmla="*/ 151256 h 1452744"/>
              <a:gd name="connsiteX300" fmla="*/ 378230 w 1088970"/>
              <a:gd name="connsiteY300" fmla="*/ 151256 h 1452744"/>
              <a:gd name="connsiteX301" fmla="*/ 423950 w 1088970"/>
              <a:gd name="connsiteY301" fmla="*/ 196976 h 1452744"/>
              <a:gd name="connsiteX302" fmla="*/ 378230 w 1088970"/>
              <a:gd name="connsiteY302" fmla="*/ 242696 h 1452744"/>
              <a:gd name="connsiteX303" fmla="*/ 332510 w 1088970"/>
              <a:gd name="connsiteY303" fmla="*/ 196976 h 1452744"/>
              <a:gd name="connsiteX304" fmla="*/ 378230 w 1088970"/>
              <a:gd name="connsiteY304" fmla="*/ 151256 h 1452744"/>
              <a:gd name="connsiteX305" fmla="*/ 211975 w 1088970"/>
              <a:gd name="connsiteY305" fmla="*/ 151256 h 1452744"/>
              <a:gd name="connsiteX306" fmla="*/ 257695 w 1088970"/>
              <a:gd name="connsiteY306" fmla="*/ 196976 h 1452744"/>
              <a:gd name="connsiteX307" fmla="*/ 211975 w 1088970"/>
              <a:gd name="connsiteY307" fmla="*/ 242696 h 1452744"/>
              <a:gd name="connsiteX308" fmla="*/ 166255 w 1088970"/>
              <a:gd name="connsiteY308" fmla="*/ 196976 h 1452744"/>
              <a:gd name="connsiteX309" fmla="*/ 211975 w 1088970"/>
              <a:gd name="connsiteY309" fmla="*/ 151256 h 1452744"/>
              <a:gd name="connsiteX310" fmla="*/ 45720 w 1088970"/>
              <a:gd name="connsiteY310" fmla="*/ 151256 h 1452744"/>
              <a:gd name="connsiteX311" fmla="*/ 91440 w 1088970"/>
              <a:gd name="connsiteY311" fmla="*/ 196976 h 1452744"/>
              <a:gd name="connsiteX312" fmla="*/ 45720 w 1088970"/>
              <a:gd name="connsiteY312" fmla="*/ 242696 h 1452744"/>
              <a:gd name="connsiteX313" fmla="*/ 0 w 1088970"/>
              <a:gd name="connsiteY313" fmla="*/ 196976 h 1452744"/>
              <a:gd name="connsiteX314" fmla="*/ 45720 w 1088970"/>
              <a:gd name="connsiteY314" fmla="*/ 151256 h 1452744"/>
              <a:gd name="connsiteX315" fmla="*/ 1043250 w 1088970"/>
              <a:gd name="connsiteY315" fmla="*/ 0 h 1452744"/>
              <a:gd name="connsiteX316" fmla="*/ 1088970 w 1088970"/>
              <a:gd name="connsiteY316" fmla="*/ 45720 h 1452744"/>
              <a:gd name="connsiteX317" fmla="*/ 1043250 w 1088970"/>
              <a:gd name="connsiteY317" fmla="*/ 91440 h 1452744"/>
              <a:gd name="connsiteX318" fmla="*/ 997530 w 1088970"/>
              <a:gd name="connsiteY318" fmla="*/ 45720 h 1452744"/>
              <a:gd name="connsiteX319" fmla="*/ 1043250 w 1088970"/>
              <a:gd name="connsiteY319" fmla="*/ 0 h 1452744"/>
              <a:gd name="connsiteX320" fmla="*/ 876995 w 1088970"/>
              <a:gd name="connsiteY320" fmla="*/ 0 h 1452744"/>
              <a:gd name="connsiteX321" fmla="*/ 922715 w 1088970"/>
              <a:gd name="connsiteY321" fmla="*/ 45720 h 1452744"/>
              <a:gd name="connsiteX322" fmla="*/ 876995 w 1088970"/>
              <a:gd name="connsiteY322" fmla="*/ 91440 h 1452744"/>
              <a:gd name="connsiteX323" fmla="*/ 831275 w 1088970"/>
              <a:gd name="connsiteY323" fmla="*/ 45720 h 1452744"/>
              <a:gd name="connsiteX324" fmla="*/ 876995 w 1088970"/>
              <a:gd name="connsiteY324" fmla="*/ 0 h 1452744"/>
              <a:gd name="connsiteX325" fmla="*/ 710740 w 1088970"/>
              <a:gd name="connsiteY325" fmla="*/ 0 h 1452744"/>
              <a:gd name="connsiteX326" fmla="*/ 756460 w 1088970"/>
              <a:gd name="connsiteY326" fmla="*/ 45720 h 1452744"/>
              <a:gd name="connsiteX327" fmla="*/ 710740 w 1088970"/>
              <a:gd name="connsiteY327" fmla="*/ 91440 h 1452744"/>
              <a:gd name="connsiteX328" fmla="*/ 665020 w 1088970"/>
              <a:gd name="connsiteY328" fmla="*/ 45720 h 1452744"/>
              <a:gd name="connsiteX329" fmla="*/ 710740 w 1088970"/>
              <a:gd name="connsiteY329" fmla="*/ 0 h 1452744"/>
              <a:gd name="connsiteX330" fmla="*/ 544485 w 1088970"/>
              <a:gd name="connsiteY330" fmla="*/ 0 h 1452744"/>
              <a:gd name="connsiteX331" fmla="*/ 590205 w 1088970"/>
              <a:gd name="connsiteY331" fmla="*/ 45720 h 1452744"/>
              <a:gd name="connsiteX332" fmla="*/ 544485 w 1088970"/>
              <a:gd name="connsiteY332" fmla="*/ 91440 h 1452744"/>
              <a:gd name="connsiteX333" fmla="*/ 498765 w 1088970"/>
              <a:gd name="connsiteY333" fmla="*/ 45720 h 1452744"/>
              <a:gd name="connsiteX334" fmla="*/ 544485 w 1088970"/>
              <a:gd name="connsiteY334" fmla="*/ 0 h 1452744"/>
              <a:gd name="connsiteX335" fmla="*/ 378230 w 1088970"/>
              <a:gd name="connsiteY335" fmla="*/ 0 h 1452744"/>
              <a:gd name="connsiteX336" fmla="*/ 423950 w 1088970"/>
              <a:gd name="connsiteY336" fmla="*/ 45720 h 1452744"/>
              <a:gd name="connsiteX337" fmla="*/ 378230 w 1088970"/>
              <a:gd name="connsiteY337" fmla="*/ 91440 h 1452744"/>
              <a:gd name="connsiteX338" fmla="*/ 332510 w 1088970"/>
              <a:gd name="connsiteY338" fmla="*/ 45720 h 1452744"/>
              <a:gd name="connsiteX339" fmla="*/ 378230 w 1088970"/>
              <a:gd name="connsiteY339" fmla="*/ 0 h 1452744"/>
              <a:gd name="connsiteX340" fmla="*/ 211975 w 1088970"/>
              <a:gd name="connsiteY340" fmla="*/ 0 h 1452744"/>
              <a:gd name="connsiteX341" fmla="*/ 257695 w 1088970"/>
              <a:gd name="connsiteY341" fmla="*/ 45720 h 1452744"/>
              <a:gd name="connsiteX342" fmla="*/ 211975 w 1088970"/>
              <a:gd name="connsiteY342" fmla="*/ 91440 h 1452744"/>
              <a:gd name="connsiteX343" fmla="*/ 166255 w 1088970"/>
              <a:gd name="connsiteY343" fmla="*/ 45720 h 1452744"/>
              <a:gd name="connsiteX344" fmla="*/ 211975 w 1088970"/>
              <a:gd name="connsiteY344" fmla="*/ 0 h 1452744"/>
              <a:gd name="connsiteX345" fmla="*/ 45720 w 1088970"/>
              <a:gd name="connsiteY345" fmla="*/ 0 h 1452744"/>
              <a:gd name="connsiteX346" fmla="*/ 91440 w 1088970"/>
              <a:gd name="connsiteY346" fmla="*/ 45720 h 1452744"/>
              <a:gd name="connsiteX347" fmla="*/ 45720 w 1088970"/>
              <a:gd name="connsiteY347" fmla="*/ 91440 h 1452744"/>
              <a:gd name="connsiteX348" fmla="*/ 0 w 1088970"/>
              <a:gd name="connsiteY348" fmla="*/ 45720 h 1452744"/>
              <a:gd name="connsiteX349" fmla="*/ 45720 w 1088970"/>
              <a:gd name="connsiteY349" fmla="*/ 0 h 1452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Lst>
            <a:rect l="l" t="t" r="r" b="b"/>
            <a:pathLst>
              <a:path w="677258" h="903499">
                <a:moveTo>
                  <a:pt x="648824" y="846630"/>
                </a:moveTo>
                <a:cubicBezTo>
                  <a:pt x="664527" y="846630"/>
                  <a:pt x="677258" y="859361"/>
                  <a:pt x="677258" y="875065"/>
                </a:cubicBezTo>
                <a:cubicBezTo>
                  <a:pt x="677258" y="890768"/>
                  <a:pt x="664527" y="903499"/>
                  <a:pt x="648824" y="903499"/>
                </a:cubicBezTo>
                <a:cubicBezTo>
                  <a:pt x="633120" y="903499"/>
                  <a:pt x="620389" y="890768"/>
                  <a:pt x="620389" y="875065"/>
                </a:cubicBezTo>
                <a:cubicBezTo>
                  <a:pt x="620389" y="859361"/>
                  <a:pt x="633120" y="846630"/>
                  <a:pt x="648824" y="846630"/>
                </a:cubicBezTo>
                <a:close/>
                <a:moveTo>
                  <a:pt x="545425" y="846630"/>
                </a:moveTo>
                <a:cubicBezTo>
                  <a:pt x="561129" y="846630"/>
                  <a:pt x="573860" y="859361"/>
                  <a:pt x="573860" y="875065"/>
                </a:cubicBezTo>
                <a:cubicBezTo>
                  <a:pt x="573860" y="890768"/>
                  <a:pt x="561129" y="903499"/>
                  <a:pt x="545425" y="903499"/>
                </a:cubicBezTo>
                <a:cubicBezTo>
                  <a:pt x="529722" y="903499"/>
                  <a:pt x="516991" y="890768"/>
                  <a:pt x="516991" y="875065"/>
                </a:cubicBezTo>
                <a:cubicBezTo>
                  <a:pt x="516991" y="859361"/>
                  <a:pt x="529722" y="846630"/>
                  <a:pt x="545425" y="846630"/>
                </a:cubicBezTo>
                <a:close/>
                <a:moveTo>
                  <a:pt x="442027" y="846630"/>
                </a:moveTo>
                <a:cubicBezTo>
                  <a:pt x="457731" y="846630"/>
                  <a:pt x="470462" y="859361"/>
                  <a:pt x="470462" y="875065"/>
                </a:cubicBezTo>
                <a:cubicBezTo>
                  <a:pt x="470462" y="890768"/>
                  <a:pt x="457731" y="903499"/>
                  <a:pt x="442027" y="903499"/>
                </a:cubicBezTo>
                <a:cubicBezTo>
                  <a:pt x="426324" y="903499"/>
                  <a:pt x="413593" y="890768"/>
                  <a:pt x="413593" y="875065"/>
                </a:cubicBezTo>
                <a:cubicBezTo>
                  <a:pt x="413593" y="859361"/>
                  <a:pt x="426324" y="846630"/>
                  <a:pt x="442027" y="846630"/>
                </a:cubicBezTo>
                <a:close/>
                <a:moveTo>
                  <a:pt x="338629" y="846630"/>
                </a:moveTo>
                <a:cubicBezTo>
                  <a:pt x="354333" y="846630"/>
                  <a:pt x="367063" y="859361"/>
                  <a:pt x="367063" y="875065"/>
                </a:cubicBezTo>
                <a:cubicBezTo>
                  <a:pt x="367063" y="890768"/>
                  <a:pt x="354333" y="903499"/>
                  <a:pt x="338629" y="903499"/>
                </a:cubicBezTo>
                <a:cubicBezTo>
                  <a:pt x="322925" y="903499"/>
                  <a:pt x="310195" y="890768"/>
                  <a:pt x="310195" y="875065"/>
                </a:cubicBezTo>
                <a:cubicBezTo>
                  <a:pt x="310195" y="859361"/>
                  <a:pt x="322925" y="846630"/>
                  <a:pt x="338629" y="846630"/>
                </a:cubicBezTo>
                <a:close/>
                <a:moveTo>
                  <a:pt x="235231" y="846630"/>
                </a:moveTo>
                <a:cubicBezTo>
                  <a:pt x="250934" y="846630"/>
                  <a:pt x="263665" y="859361"/>
                  <a:pt x="263665" y="875065"/>
                </a:cubicBezTo>
                <a:cubicBezTo>
                  <a:pt x="263665" y="890768"/>
                  <a:pt x="250934" y="903499"/>
                  <a:pt x="235231" y="903499"/>
                </a:cubicBezTo>
                <a:cubicBezTo>
                  <a:pt x="219527" y="903499"/>
                  <a:pt x="206796" y="890768"/>
                  <a:pt x="206796" y="875065"/>
                </a:cubicBezTo>
                <a:cubicBezTo>
                  <a:pt x="206796" y="859361"/>
                  <a:pt x="219527" y="846630"/>
                  <a:pt x="235231" y="846630"/>
                </a:cubicBezTo>
                <a:close/>
                <a:moveTo>
                  <a:pt x="131833" y="846630"/>
                </a:moveTo>
                <a:cubicBezTo>
                  <a:pt x="147536" y="846630"/>
                  <a:pt x="160267" y="859361"/>
                  <a:pt x="160267" y="875065"/>
                </a:cubicBezTo>
                <a:cubicBezTo>
                  <a:pt x="160267" y="890768"/>
                  <a:pt x="147536" y="903499"/>
                  <a:pt x="131833" y="903499"/>
                </a:cubicBezTo>
                <a:cubicBezTo>
                  <a:pt x="116129" y="903499"/>
                  <a:pt x="103398" y="890768"/>
                  <a:pt x="103398" y="875065"/>
                </a:cubicBezTo>
                <a:cubicBezTo>
                  <a:pt x="103398" y="859361"/>
                  <a:pt x="116129" y="846630"/>
                  <a:pt x="131833" y="846630"/>
                </a:cubicBezTo>
                <a:close/>
                <a:moveTo>
                  <a:pt x="28434" y="846630"/>
                </a:moveTo>
                <a:cubicBezTo>
                  <a:pt x="44138" y="846630"/>
                  <a:pt x="56869" y="859361"/>
                  <a:pt x="56869" y="875065"/>
                </a:cubicBezTo>
                <a:cubicBezTo>
                  <a:pt x="56869" y="890768"/>
                  <a:pt x="44138" y="903499"/>
                  <a:pt x="28434" y="903499"/>
                </a:cubicBezTo>
                <a:cubicBezTo>
                  <a:pt x="12731" y="903499"/>
                  <a:pt x="0" y="890768"/>
                  <a:pt x="0" y="875065"/>
                </a:cubicBezTo>
                <a:cubicBezTo>
                  <a:pt x="0" y="859361"/>
                  <a:pt x="12731" y="846630"/>
                  <a:pt x="28434" y="846630"/>
                </a:cubicBezTo>
                <a:close/>
                <a:moveTo>
                  <a:pt x="648824" y="752560"/>
                </a:moveTo>
                <a:cubicBezTo>
                  <a:pt x="664527" y="752560"/>
                  <a:pt x="677258" y="765291"/>
                  <a:pt x="677258" y="780995"/>
                </a:cubicBezTo>
                <a:cubicBezTo>
                  <a:pt x="677258" y="796698"/>
                  <a:pt x="664527" y="809429"/>
                  <a:pt x="648824" y="809429"/>
                </a:cubicBezTo>
                <a:cubicBezTo>
                  <a:pt x="633120" y="809429"/>
                  <a:pt x="620389" y="796698"/>
                  <a:pt x="620389" y="780995"/>
                </a:cubicBezTo>
                <a:cubicBezTo>
                  <a:pt x="620389" y="765291"/>
                  <a:pt x="633120" y="752560"/>
                  <a:pt x="648824" y="752560"/>
                </a:cubicBezTo>
                <a:close/>
                <a:moveTo>
                  <a:pt x="545425" y="752560"/>
                </a:moveTo>
                <a:cubicBezTo>
                  <a:pt x="561129" y="752560"/>
                  <a:pt x="573860" y="765291"/>
                  <a:pt x="573860" y="780995"/>
                </a:cubicBezTo>
                <a:cubicBezTo>
                  <a:pt x="573860" y="796698"/>
                  <a:pt x="561129" y="809429"/>
                  <a:pt x="545425" y="809429"/>
                </a:cubicBezTo>
                <a:cubicBezTo>
                  <a:pt x="529722" y="809429"/>
                  <a:pt x="516991" y="796698"/>
                  <a:pt x="516991" y="780995"/>
                </a:cubicBezTo>
                <a:cubicBezTo>
                  <a:pt x="516991" y="765291"/>
                  <a:pt x="529722" y="752560"/>
                  <a:pt x="545425" y="752560"/>
                </a:cubicBezTo>
                <a:close/>
                <a:moveTo>
                  <a:pt x="442027" y="752560"/>
                </a:moveTo>
                <a:cubicBezTo>
                  <a:pt x="457731" y="752560"/>
                  <a:pt x="470462" y="765291"/>
                  <a:pt x="470462" y="780995"/>
                </a:cubicBezTo>
                <a:cubicBezTo>
                  <a:pt x="470462" y="796698"/>
                  <a:pt x="457731" y="809429"/>
                  <a:pt x="442027" y="809429"/>
                </a:cubicBezTo>
                <a:cubicBezTo>
                  <a:pt x="426324" y="809429"/>
                  <a:pt x="413593" y="796698"/>
                  <a:pt x="413593" y="780995"/>
                </a:cubicBezTo>
                <a:cubicBezTo>
                  <a:pt x="413593" y="765291"/>
                  <a:pt x="426324" y="752560"/>
                  <a:pt x="442027" y="752560"/>
                </a:cubicBezTo>
                <a:close/>
                <a:moveTo>
                  <a:pt x="338629" y="752560"/>
                </a:moveTo>
                <a:cubicBezTo>
                  <a:pt x="354333" y="752560"/>
                  <a:pt x="367063" y="765291"/>
                  <a:pt x="367063" y="780995"/>
                </a:cubicBezTo>
                <a:cubicBezTo>
                  <a:pt x="367063" y="796698"/>
                  <a:pt x="354333" y="809429"/>
                  <a:pt x="338629" y="809429"/>
                </a:cubicBezTo>
                <a:cubicBezTo>
                  <a:pt x="322925" y="809429"/>
                  <a:pt x="310195" y="796698"/>
                  <a:pt x="310195" y="780995"/>
                </a:cubicBezTo>
                <a:cubicBezTo>
                  <a:pt x="310195" y="765291"/>
                  <a:pt x="322925" y="752560"/>
                  <a:pt x="338629" y="752560"/>
                </a:cubicBezTo>
                <a:close/>
                <a:moveTo>
                  <a:pt x="235231" y="752560"/>
                </a:moveTo>
                <a:cubicBezTo>
                  <a:pt x="250934" y="752560"/>
                  <a:pt x="263665" y="765291"/>
                  <a:pt x="263665" y="780995"/>
                </a:cubicBezTo>
                <a:cubicBezTo>
                  <a:pt x="263665" y="796698"/>
                  <a:pt x="250934" y="809429"/>
                  <a:pt x="235231" y="809429"/>
                </a:cubicBezTo>
                <a:cubicBezTo>
                  <a:pt x="219527" y="809429"/>
                  <a:pt x="206796" y="796698"/>
                  <a:pt x="206796" y="780995"/>
                </a:cubicBezTo>
                <a:cubicBezTo>
                  <a:pt x="206796" y="765291"/>
                  <a:pt x="219527" y="752560"/>
                  <a:pt x="235231" y="752560"/>
                </a:cubicBezTo>
                <a:close/>
                <a:moveTo>
                  <a:pt x="131833" y="752560"/>
                </a:moveTo>
                <a:cubicBezTo>
                  <a:pt x="147536" y="752560"/>
                  <a:pt x="160267" y="765291"/>
                  <a:pt x="160267" y="780995"/>
                </a:cubicBezTo>
                <a:cubicBezTo>
                  <a:pt x="160267" y="796698"/>
                  <a:pt x="147536" y="809429"/>
                  <a:pt x="131833" y="809429"/>
                </a:cubicBezTo>
                <a:cubicBezTo>
                  <a:pt x="116129" y="809429"/>
                  <a:pt x="103398" y="796698"/>
                  <a:pt x="103398" y="780995"/>
                </a:cubicBezTo>
                <a:cubicBezTo>
                  <a:pt x="103398" y="765291"/>
                  <a:pt x="116129" y="752560"/>
                  <a:pt x="131833" y="752560"/>
                </a:cubicBezTo>
                <a:close/>
                <a:moveTo>
                  <a:pt x="28434" y="752560"/>
                </a:moveTo>
                <a:cubicBezTo>
                  <a:pt x="44138" y="752560"/>
                  <a:pt x="56869" y="765291"/>
                  <a:pt x="56869" y="780995"/>
                </a:cubicBezTo>
                <a:cubicBezTo>
                  <a:pt x="56869" y="796698"/>
                  <a:pt x="44138" y="809429"/>
                  <a:pt x="28434" y="809429"/>
                </a:cubicBezTo>
                <a:cubicBezTo>
                  <a:pt x="12731" y="809429"/>
                  <a:pt x="0" y="796698"/>
                  <a:pt x="0" y="780995"/>
                </a:cubicBezTo>
                <a:cubicBezTo>
                  <a:pt x="0" y="765291"/>
                  <a:pt x="12731" y="752560"/>
                  <a:pt x="28434" y="752560"/>
                </a:cubicBezTo>
                <a:close/>
                <a:moveTo>
                  <a:pt x="648824" y="658490"/>
                </a:moveTo>
                <a:cubicBezTo>
                  <a:pt x="664527" y="658490"/>
                  <a:pt x="677258" y="671221"/>
                  <a:pt x="677258" y="686925"/>
                </a:cubicBezTo>
                <a:cubicBezTo>
                  <a:pt x="677258" y="702628"/>
                  <a:pt x="664527" y="715359"/>
                  <a:pt x="648824" y="715359"/>
                </a:cubicBezTo>
                <a:cubicBezTo>
                  <a:pt x="633120" y="715359"/>
                  <a:pt x="620389" y="702628"/>
                  <a:pt x="620389" y="686925"/>
                </a:cubicBezTo>
                <a:cubicBezTo>
                  <a:pt x="620389" y="671221"/>
                  <a:pt x="633120" y="658490"/>
                  <a:pt x="648824" y="658490"/>
                </a:cubicBezTo>
                <a:close/>
                <a:moveTo>
                  <a:pt x="545425" y="658490"/>
                </a:moveTo>
                <a:cubicBezTo>
                  <a:pt x="561129" y="658490"/>
                  <a:pt x="573860" y="671221"/>
                  <a:pt x="573860" y="686925"/>
                </a:cubicBezTo>
                <a:cubicBezTo>
                  <a:pt x="573860" y="702628"/>
                  <a:pt x="561129" y="715359"/>
                  <a:pt x="545425" y="715359"/>
                </a:cubicBezTo>
                <a:cubicBezTo>
                  <a:pt x="529722" y="715359"/>
                  <a:pt x="516991" y="702628"/>
                  <a:pt x="516991" y="686925"/>
                </a:cubicBezTo>
                <a:cubicBezTo>
                  <a:pt x="516991" y="671221"/>
                  <a:pt x="529722" y="658490"/>
                  <a:pt x="545425" y="658490"/>
                </a:cubicBezTo>
                <a:close/>
                <a:moveTo>
                  <a:pt x="442027" y="658490"/>
                </a:moveTo>
                <a:cubicBezTo>
                  <a:pt x="457731" y="658490"/>
                  <a:pt x="470462" y="671221"/>
                  <a:pt x="470462" y="686925"/>
                </a:cubicBezTo>
                <a:cubicBezTo>
                  <a:pt x="470462" y="702628"/>
                  <a:pt x="457731" y="715359"/>
                  <a:pt x="442027" y="715359"/>
                </a:cubicBezTo>
                <a:cubicBezTo>
                  <a:pt x="426324" y="715359"/>
                  <a:pt x="413593" y="702628"/>
                  <a:pt x="413593" y="686925"/>
                </a:cubicBezTo>
                <a:cubicBezTo>
                  <a:pt x="413593" y="671221"/>
                  <a:pt x="426324" y="658490"/>
                  <a:pt x="442027" y="658490"/>
                </a:cubicBezTo>
                <a:close/>
                <a:moveTo>
                  <a:pt x="338629" y="658490"/>
                </a:moveTo>
                <a:cubicBezTo>
                  <a:pt x="354333" y="658490"/>
                  <a:pt x="367063" y="671221"/>
                  <a:pt x="367063" y="686925"/>
                </a:cubicBezTo>
                <a:cubicBezTo>
                  <a:pt x="367063" y="702628"/>
                  <a:pt x="354333" y="715359"/>
                  <a:pt x="338629" y="715359"/>
                </a:cubicBezTo>
                <a:cubicBezTo>
                  <a:pt x="322925" y="715359"/>
                  <a:pt x="310195" y="702628"/>
                  <a:pt x="310195" y="686925"/>
                </a:cubicBezTo>
                <a:cubicBezTo>
                  <a:pt x="310195" y="671221"/>
                  <a:pt x="322925" y="658490"/>
                  <a:pt x="338629" y="658490"/>
                </a:cubicBezTo>
                <a:close/>
                <a:moveTo>
                  <a:pt x="235231" y="658490"/>
                </a:moveTo>
                <a:cubicBezTo>
                  <a:pt x="250934" y="658490"/>
                  <a:pt x="263665" y="671221"/>
                  <a:pt x="263665" y="686925"/>
                </a:cubicBezTo>
                <a:cubicBezTo>
                  <a:pt x="263665" y="702628"/>
                  <a:pt x="250934" y="715359"/>
                  <a:pt x="235231" y="715359"/>
                </a:cubicBezTo>
                <a:cubicBezTo>
                  <a:pt x="219527" y="715359"/>
                  <a:pt x="206796" y="702628"/>
                  <a:pt x="206796" y="686925"/>
                </a:cubicBezTo>
                <a:cubicBezTo>
                  <a:pt x="206796" y="671221"/>
                  <a:pt x="219527" y="658490"/>
                  <a:pt x="235231" y="658490"/>
                </a:cubicBezTo>
                <a:close/>
                <a:moveTo>
                  <a:pt x="131833" y="658490"/>
                </a:moveTo>
                <a:cubicBezTo>
                  <a:pt x="147536" y="658490"/>
                  <a:pt x="160267" y="671221"/>
                  <a:pt x="160267" y="686925"/>
                </a:cubicBezTo>
                <a:cubicBezTo>
                  <a:pt x="160267" y="702628"/>
                  <a:pt x="147536" y="715359"/>
                  <a:pt x="131833" y="715359"/>
                </a:cubicBezTo>
                <a:cubicBezTo>
                  <a:pt x="116129" y="715359"/>
                  <a:pt x="103398" y="702628"/>
                  <a:pt x="103398" y="686925"/>
                </a:cubicBezTo>
                <a:cubicBezTo>
                  <a:pt x="103398" y="671221"/>
                  <a:pt x="116129" y="658490"/>
                  <a:pt x="131833" y="658490"/>
                </a:cubicBezTo>
                <a:close/>
                <a:moveTo>
                  <a:pt x="28434" y="658490"/>
                </a:moveTo>
                <a:cubicBezTo>
                  <a:pt x="44138" y="658490"/>
                  <a:pt x="56869" y="671221"/>
                  <a:pt x="56869" y="686925"/>
                </a:cubicBezTo>
                <a:cubicBezTo>
                  <a:pt x="56869" y="702628"/>
                  <a:pt x="44138" y="715359"/>
                  <a:pt x="28434" y="715359"/>
                </a:cubicBezTo>
                <a:cubicBezTo>
                  <a:pt x="12731" y="715359"/>
                  <a:pt x="0" y="702628"/>
                  <a:pt x="0" y="686925"/>
                </a:cubicBezTo>
                <a:cubicBezTo>
                  <a:pt x="0" y="671221"/>
                  <a:pt x="12731" y="658490"/>
                  <a:pt x="28434" y="658490"/>
                </a:cubicBezTo>
                <a:close/>
                <a:moveTo>
                  <a:pt x="648824" y="564420"/>
                </a:moveTo>
                <a:cubicBezTo>
                  <a:pt x="664527" y="564420"/>
                  <a:pt x="677258" y="577151"/>
                  <a:pt x="677258" y="592855"/>
                </a:cubicBezTo>
                <a:cubicBezTo>
                  <a:pt x="677258" y="608558"/>
                  <a:pt x="664527" y="621289"/>
                  <a:pt x="648824" y="621289"/>
                </a:cubicBezTo>
                <a:cubicBezTo>
                  <a:pt x="633120" y="621289"/>
                  <a:pt x="620389" y="608558"/>
                  <a:pt x="620389" y="592855"/>
                </a:cubicBezTo>
                <a:cubicBezTo>
                  <a:pt x="620389" y="577151"/>
                  <a:pt x="633120" y="564420"/>
                  <a:pt x="648824" y="564420"/>
                </a:cubicBezTo>
                <a:close/>
                <a:moveTo>
                  <a:pt x="545425" y="564420"/>
                </a:moveTo>
                <a:cubicBezTo>
                  <a:pt x="561129" y="564420"/>
                  <a:pt x="573860" y="577151"/>
                  <a:pt x="573860" y="592855"/>
                </a:cubicBezTo>
                <a:cubicBezTo>
                  <a:pt x="573860" y="608558"/>
                  <a:pt x="561129" y="621289"/>
                  <a:pt x="545425" y="621289"/>
                </a:cubicBezTo>
                <a:cubicBezTo>
                  <a:pt x="529722" y="621289"/>
                  <a:pt x="516991" y="608558"/>
                  <a:pt x="516991" y="592855"/>
                </a:cubicBezTo>
                <a:cubicBezTo>
                  <a:pt x="516991" y="577151"/>
                  <a:pt x="529722" y="564420"/>
                  <a:pt x="545425" y="564420"/>
                </a:cubicBezTo>
                <a:close/>
                <a:moveTo>
                  <a:pt x="442027" y="564420"/>
                </a:moveTo>
                <a:cubicBezTo>
                  <a:pt x="457731" y="564420"/>
                  <a:pt x="470462" y="577151"/>
                  <a:pt x="470462" y="592855"/>
                </a:cubicBezTo>
                <a:cubicBezTo>
                  <a:pt x="470462" y="608558"/>
                  <a:pt x="457731" y="621289"/>
                  <a:pt x="442027" y="621289"/>
                </a:cubicBezTo>
                <a:cubicBezTo>
                  <a:pt x="426324" y="621289"/>
                  <a:pt x="413593" y="608558"/>
                  <a:pt x="413593" y="592855"/>
                </a:cubicBezTo>
                <a:cubicBezTo>
                  <a:pt x="413593" y="577151"/>
                  <a:pt x="426324" y="564420"/>
                  <a:pt x="442027" y="564420"/>
                </a:cubicBezTo>
                <a:close/>
                <a:moveTo>
                  <a:pt x="338629" y="564420"/>
                </a:moveTo>
                <a:cubicBezTo>
                  <a:pt x="354333" y="564420"/>
                  <a:pt x="367063" y="577151"/>
                  <a:pt x="367063" y="592855"/>
                </a:cubicBezTo>
                <a:cubicBezTo>
                  <a:pt x="367063" y="608558"/>
                  <a:pt x="354333" y="621289"/>
                  <a:pt x="338629" y="621289"/>
                </a:cubicBezTo>
                <a:cubicBezTo>
                  <a:pt x="322925" y="621289"/>
                  <a:pt x="310195" y="608558"/>
                  <a:pt x="310195" y="592855"/>
                </a:cubicBezTo>
                <a:cubicBezTo>
                  <a:pt x="310195" y="577151"/>
                  <a:pt x="322925" y="564420"/>
                  <a:pt x="338629" y="564420"/>
                </a:cubicBezTo>
                <a:close/>
                <a:moveTo>
                  <a:pt x="235231" y="564420"/>
                </a:moveTo>
                <a:cubicBezTo>
                  <a:pt x="250934" y="564420"/>
                  <a:pt x="263665" y="577151"/>
                  <a:pt x="263665" y="592855"/>
                </a:cubicBezTo>
                <a:cubicBezTo>
                  <a:pt x="263665" y="608558"/>
                  <a:pt x="250934" y="621289"/>
                  <a:pt x="235231" y="621289"/>
                </a:cubicBezTo>
                <a:cubicBezTo>
                  <a:pt x="219527" y="621289"/>
                  <a:pt x="206796" y="608558"/>
                  <a:pt x="206796" y="592855"/>
                </a:cubicBezTo>
                <a:cubicBezTo>
                  <a:pt x="206796" y="577151"/>
                  <a:pt x="219527" y="564420"/>
                  <a:pt x="235231" y="564420"/>
                </a:cubicBezTo>
                <a:close/>
                <a:moveTo>
                  <a:pt x="131833" y="564420"/>
                </a:moveTo>
                <a:cubicBezTo>
                  <a:pt x="147536" y="564420"/>
                  <a:pt x="160267" y="577151"/>
                  <a:pt x="160267" y="592855"/>
                </a:cubicBezTo>
                <a:cubicBezTo>
                  <a:pt x="160267" y="608558"/>
                  <a:pt x="147536" y="621289"/>
                  <a:pt x="131833" y="621289"/>
                </a:cubicBezTo>
                <a:cubicBezTo>
                  <a:pt x="116129" y="621289"/>
                  <a:pt x="103398" y="608558"/>
                  <a:pt x="103398" y="592855"/>
                </a:cubicBezTo>
                <a:cubicBezTo>
                  <a:pt x="103398" y="577151"/>
                  <a:pt x="116129" y="564420"/>
                  <a:pt x="131833" y="564420"/>
                </a:cubicBezTo>
                <a:close/>
                <a:moveTo>
                  <a:pt x="28434" y="564420"/>
                </a:moveTo>
                <a:cubicBezTo>
                  <a:pt x="44138" y="564420"/>
                  <a:pt x="56869" y="577151"/>
                  <a:pt x="56869" y="592855"/>
                </a:cubicBezTo>
                <a:cubicBezTo>
                  <a:pt x="56869" y="608558"/>
                  <a:pt x="44138" y="621289"/>
                  <a:pt x="28434" y="621289"/>
                </a:cubicBezTo>
                <a:cubicBezTo>
                  <a:pt x="12731" y="621289"/>
                  <a:pt x="0" y="608558"/>
                  <a:pt x="0" y="592855"/>
                </a:cubicBezTo>
                <a:cubicBezTo>
                  <a:pt x="0" y="577151"/>
                  <a:pt x="12731" y="564420"/>
                  <a:pt x="28434" y="564420"/>
                </a:cubicBezTo>
                <a:close/>
                <a:moveTo>
                  <a:pt x="648824" y="470350"/>
                </a:moveTo>
                <a:cubicBezTo>
                  <a:pt x="664527" y="470350"/>
                  <a:pt x="677258" y="483081"/>
                  <a:pt x="677258" y="498785"/>
                </a:cubicBezTo>
                <a:cubicBezTo>
                  <a:pt x="677258" y="514488"/>
                  <a:pt x="664527" y="527219"/>
                  <a:pt x="648824" y="527219"/>
                </a:cubicBezTo>
                <a:cubicBezTo>
                  <a:pt x="633120" y="527219"/>
                  <a:pt x="620389" y="514488"/>
                  <a:pt x="620389" y="498785"/>
                </a:cubicBezTo>
                <a:cubicBezTo>
                  <a:pt x="620389" y="483081"/>
                  <a:pt x="633120" y="470350"/>
                  <a:pt x="648824" y="470350"/>
                </a:cubicBezTo>
                <a:close/>
                <a:moveTo>
                  <a:pt x="545425" y="470350"/>
                </a:moveTo>
                <a:cubicBezTo>
                  <a:pt x="561129" y="470350"/>
                  <a:pt x="573860" y="483081"/>
                  <a:pt x="573860" y="498785"/>
                </a:cubicBezTo>
                <a:cubicBezTo>
                  <a:pt x="573860" y="514488"/>
                  <a:pt x="561129" y="527219"/>
                  <a:pt x="545425" y="527219"/>
                </a:cubicBezTo>
                <a:cubicBezTo>
                  <a:pt x="529722" y="527219"/>
                  <a:pt x="516991" y="514488"/>
                  <a:pt x="516991" y="498785"/>
                </a:cubicBezTo>
                <a:cubicBezTo>
                  <a:pt x="516991" y="483081"/>
                  <a:pt x="529722" y="470350"/>
                  <a:pt x="545425" y="470350"/>
                </a:cubicBezTo>
                <a:close/>
                <a:moveTo>
                  <a:pt x="442027" y="470350"/>
                </a:moveTo>
                <a:cubicBezTo>
                  <a:pt x="457731" y="470350"/>
                  <a:pt x="470462" y="483081"/>
                  <a:pt x="470462" y="498785"/>
                </a:cubicBezTo>
                <a:cubicBezTo>
                  <a:pt x="470462" y="514488"/>
                  <a:pt x="457731" y="527219"/>
                  <a:pt x="442027" y="527219"/>
                </a:cubicBezTo>
                <a:cubicBezTo>
                  <a:pt x="426324" y="527219"/>
                  <a:pt x="413593" y="514488"/>
                  <a:pt x="413593" y="498785"/>
                </a:cubicBezTo>
                <a:cubicBezTo>
                  <a:pt x="413593" y="483081"/>
                  <a:pt x="426324" y="470350"/>
                  <a:pt x="442027" y="470350"/>
                </a:cubicBezTo>
                <a:close/>
                <a:moveTo>
                  <a:pt x="338629" y="470350"/>
                </a:moveTo>
                <a:cubicBezTo>
                  <a:pt x="354333" y="470350"/>
                  <a:pt x="367063" y="483081"/>
                  <a:pt x="367063" y="498785"/>
                </a:cubicBezTo>
                <a:cubicBezTo>
                  <a:pt x="367063" y="514488"/>
                  <a:pt x="354333" y="527219"/>
                  <a:pt x="338629" y="527219"/>
                </a:cubicBezTo>
                <a:cubicBezTo>
                  <a:pt x="322925" y="527219"/>
                  <a:pt x="310195" y="514488"/>
                  <a:pt x="310195" y="498785"/>
                </a:cubicBezTo>
                <a:cubicBezTo>
                  <a:pt x="310195" y="483081"/>
                  <a:pt x="322925" y="470350"/>
                  <a:pt x="338629" y="470350"/>
                </a:cubicBezTo>
                <a:close/>
                <a:moveTo>
                  <a:pt x="235231" y="470350"/>
                </a:moveTo>
                <a:cubicBezTo>
                  <a:pt x="250934" y="470350"/>
                  <a:pt x="263665" y="483081"/>
                  <a:pt x="263665" y="498785"/>
                </a:cubicBezTo>
                <a:cubicBezTo>
                  <a:pt x="263665" y="514488"/>
                  <a:pt x="250934" y="527219"/>
                  <a:pt x="235231" y="527219"/>
                </a:cubicBezTo>
                <a:cubicBezTo>
                  <a:pt x="219527" y="527219"/>
                  <a:pt x="206796" y="514488"/>
                  <a:pt x="206796" y="498785"/>
                </a:cubicBezTo>
                <a:cubicBezTo>
                  <a:pt x="206796" y="483081"/>
                  <a:pt x="219527" y="470350"/>
                  <a:pt x="235231" y="470350"/>
                </a:cubicBezTo>
                <a:close/>
                <a:moveTo>
                  <a:pt x="131833" y="470350"/>
                </a:moveTo>
                <a:cubicBezTo>
                  <a:pt x="147536" y="470350"/>
                  <a:pt x="160267" y="483081"/>
                  <a:pt x="160267" y="498785"/>
                </a:cubicBezTo>
                <a:cubicBezTo>
                  <a:pt x="160267" y="514488"/>
                  <a:pt x="147536" y="527219"/>
                  <a:pt x="131833" y="527219"/>
                </a:cubicBezTo>
                <a:cubicBezTo>
                  <a:pt x="116129" y="527219"/>
                  <a:pt x="103398" y="514488"/>
                  <a:pt x="103398" y="498785"/>
                </a:cubicBezTo>
                <a:cubicBezTo>
                  <a:pt x="103398" y="483081"/>
                  <a:pt x="116129" y="470350"/>
                  <a:pt x="131833" y="470350"/>
                </a:cubicBezTo>
                <a:close/>
                <a:moveTo>
                  <a:pt x="28434" y="470350"/>
                </a:moveTo>
                <a:cubicBezTo>
                  <a:pt x="44138" y="470350"/>
                  <a:pt x="56869" y="483081"/>
                  <a:pt x="56869" y="498785"/>
                </a:cubicBezTo>
                <a:cubicBezTo>
                  <a:pt x="56869" y="514488"/>
                  <a:pt x="44138" y="527219"/>
                  <a:pt x="28434" y="527219"/>
                </a:cubicBezTo>
                <a:cubicBezTo>
                  <a:pt x="12731" y="527219"/>
                  <a:pt x="0" y="514488"/>
                  <a:pt x="0" y="498785"/>
                </a:cubicBezTo>
                <a:cubicBezTo>
                  <a:pt x="0" y="483081"/>
                  <a:pt x="12731" y="470350"/>
                  <a:pt x="28434" y="470350"/>
                </a:cubicBezTo>
                <a:close/>
                <a:moveTo>
                  <a:pt x="648824" y="376280"/>
                </a:moveTo>
                <a:cubicBezTo>
                  <a:pt x="664527" y="376280"/>
                  <a:pt x="677258" y="389011"/>
                  <a:pt x="677258" y="404714"/>
                </a:cubicBezTo>
                <a:cubicBezTo>
                  <a:pt x="677258" y="420418"/>
                  <a:pt x="664527" y="433149"/>
                  <a:pt x="648824" y="433149"/>
                </a:cubicBezTo>
                <a:cubicBezTo>
                  <a:pt x="633120" y="433149"/>
                  <a:pt x="620389" y="420418"/>
                  <a:pt x="620389" y="404714"/>
                </a:cubicBezTo>
                <a:cubicBezTo>
                  <a:pt x="620389" y="389011"/>
                  <a:pt x="633120" y="376280"/>
                  <a:pt x="648824" y="376280"/>
                </a:cubicBezTo>
                <a:close/>
                <a:moveTo>
                  <a:pt x="545425" y="376280"/>
                </a:moveTo>
                <a:cubicBezTo>
                  <a:pt x="561129" y="376280"/>
                  <a:pt x="573860" y="389011"/>
                  <a:pt x="573860" y="404714"/>
                </a:cubicBezTo>
                <a:cubicBezTo>
                  <a:pt x="573860" y="420418"/>
                  <a:pt x="561129" y="433149"/>
                  <a:pt x="545425" y="433149"/>
                </a:cubicBezTo>
                <a:cubicBezTo>
                  <a:pt x="529722" y="433149"/>
                  <a:pt x="516991" y="420418"/>
                  <a:pt x="516991" y="404714"/>
                </a:cubicBezTo>
                <a:cubicBezTo>
                  <a:pt x="516991" y="389011"/>
                  <a:pt x="529722" y="376280"/>
                  <a:pt x="545425" y="376280"/>
                </a:cubicBezTo>
                <a:close/>
                <a:moveTo>
                  <a:pt x="442027" y="376280"/>
                </a:moveTo>
                <a:cubicBezTo>
                  <a:pt x="457731" y="376280"/>
                  <a:pt x="470462" y="389011"/>
                  <a:pt x="470462" y="404714"/>
                </a:cubicBezTo>
                <a:cubicBezTo>
                  <a:pt x="470462" y="420418"/>
                  <a:pt x="457731" y="433149"/>
                  <a:pt x="442027" y="433149"/>
                </a:cubicBezTo>
                <a:cubicBezTo>
                  <a:pt x="426324" y="433149"/>
                  <a:pt x="413593" y="420418"/>
                  <a:pt x="413593" y="404714"/>
                </a:cubicBezTo>
                <a:cubicBezTo>
                  <a:pt x="413593" y="389011"/>
                  <a:pt x="426324" y="376280"/>
                  <a:pt x="442027" y="376280"/>
                </a:cubicBezTo>
                <a:close/>
                <a:moveTo>
                  <a:pt x="338629" y="376280"/>
                </a:moveTo>
                <a:cubicBezTo>
                  <a:pt x="354333" y="376280"/>
                  <a:pt x="367063" y="389011"/>
                  <a:pt x="367063" y="404714"/>
                </a:cubicBezTo>
                <a:cubicBezTo>
                  <a:pt x="367063" y="420418"/>
                  <a:pt x="354333" y="433149"/>
                  <a:pt x="338629" y="433149"/>
                </a:cubicBezTo>
                <a:cubicBezTo>
                  <a:pt x="322925" y="433149"/>
                  <a:pt x="310195" y="420418"/>
                  <a:pt x="310195" y="404714"/>
                </a:cubicBezTo>
                <a:cubicBezTo>
                  <a:pt x="310195" y="389011"/>
                  <a:pt x="322925" y="376280"/>
                  <a:pt x="338629" y="376280"/>
                </a:cubicBezTo>
                <a:close/>
                <a:moveTo>
                  <a:pt x="235231" y="376280"/>
                </a:moveTo>
                <a:cubicBezTo>
                  <a:pt x="250934" y="376280"/>
                  <a:pt x="263665" y="389011"/>
                  <a:pt x="263665" y="404714"/>
                </a:cubicBezTo>
                <a:cubicBezTo>
                  <a:pt x="263665" y="420418"/>
                  <a:pt x="250934" y="433149"/>
                  <a:pt x="235231" y="433149"/>
                </a:cubicBezTo>
                <a:cubicBezTo>
                  <a:pt x="219527" y="433149"/>
                  <a:pt x="206796" y="420418"/>
                  <a:pt x="206796" y="404714"/>
                </a:cubicBezTo>
                <a:cubicBezTo>
                  <a:pt x="206796" y="389011"/>
                  <a:pt x="219527" y="376280"/>
                  <a:pt x="235231" y="376280"/>
                </a:cubicBezTo>
                <a:close/>
                <a:moveTo>
                  <a:pt x="131833" y="376280"/>
                </a:moveTo>
                <a:cubicBezTo>
                  <a:pt x="147536" y="376280"/>
                  <a:pt x="160267" y="389011"/>
                  <a:pt x="160267" y="404714"/>
                </a:cubicBezTo>
                <a:cubicBezTo>
                  <a:pt x="160267" y="420418"/>
                  <a:pt x="147536" y="433149"/>
                  <a:pt x="131833" y="433149"/>
                </a:cubicBezTo>
                <a:cubicBezTo>
                  <a:pt x="116129" y="433149"/>
                  <a:pt x="103398" y="420418"/>
                  <a:pt x="103398" y="404714"/>
                </a:cubicBezTo>
                <a:cubicBezTo>
                  <a:pt x="103398" y="389011"/>
                  <a:pt x="116129" y="376280"/>
                  <a:pt x="131833" y="376280"/>
                </a:cubicBezTo>
                <a:close/>
                <a:moveTo>
                  <a:pt x="28434" y="376280"/>
                </a:moveTo>
                <a:cubicBezTo>
                  <a:pt x="44138" y="376280"/>
                  <a:pt x="56869" y="389011"/>
                  <a:pt x="56869" y="404714"/>
                </a:cubicBezTo>
                <a:cubicBezTo>
                  <a:pt x="56869" y="420418"/>
                  <a:pt x="44138" y="433149"/>
                  <a:pt x="28434" y="433149"/>
                </a:cubicBezTo>
                <a:cubicBezTo>
                  <a:pt x="12731" y="433149"/>
                  <a:pt x="0" y="420418"/>
                  <a:pt x="0" y="404714"/>
                </a:cubicBezTo>
                <a:cubicBezTo>
                  <a:pt x="0" y="389011"/>
                  <a:pt x="12731" y="376280"/>
                  <a:pt x="28434" y="376280"/>
                </a:cubicBezTo>
                <a:close/>
                <a:moveTo>
                  <a:pt x="648824" y="282210"/>
                </a:moveTo>
                <a:cubicBezTo>
                  <a:pt x="664527" y="282210"/>
                  <a:pt x="677258" y="294941"/>
                  <a:pt x="677258" y="310644"/>
                </a:cubicBezTo>
                <a:cubicBezTo>
                  <a:pt x="677258" y="326348"/>
                  <a:pt x="664527" y="339079"/>
                  <a:pt x="648824" y="339079"/>
                </a:cubicBezTo>
                <a:cubicBezTo>
                  <a:pt x="633120" y="339079"/>
                  <a:pt x="620389" y="326348"/>
                  <a:pt x="620389" y="310644"/>
                </a:cubicBezTo>
                <a:cubicBezTo>
                  <a:pt x="620389" y="294941"/>
                  <a:pt x="633120" y="282210"/>
                  <a:pt x="648824" y="282210"/>
                </a:cubicBezTo>
                <a:close/>
                <a:moveTo>
                  <a:pt x="545425" y="282210"/>
                </a:moveTo>
                <a:cubicBezTo>
                  <a:pt x="561129" y="282210"/>
                  <a:pt x="573860" y="294941"/>
                  <a:pt x="573860" y="310644"/>
                </a:cubicBezTo>
                <a:cubicBezTo>
                  <a:pt x="573860" y="326348"/>
                  <a:pt x="561129" y="339079"/>
                  <a:pt x="545425" y="339079"/>
                </a:cubicBezTo>
                <a:cubicBezTo>
                  <a:pt x="529722" y="339079"/>
                  <a:pt x="516991" y="326348"/>
                  <a:pt x="516991" y="310644"/>
                </a:cubicBezTo>
                <a:cubicBezTo>
                  <a:pt x="516991" y="294941"/>
                  <a:pt x="529722" y="282210"/>
                  <a:pt x="545425" y="282210"/>
                </a:cubicBezTo>
                <a:close/>
                <a:moveTo>
                  <a:pt x="442027" y="282210"/>
                </a:moveTo>
                <a:cubicBezTo>
                  <a:pt x="457731" y="282210"/>
                  <a:pt x="470462" y="294941"/>
                  <a:pt x="470462" y="310644"/>
                </a:cubicBezTo>
                <a:cubicBezTo>
                  <a:pt x="470462" y="326348"/>
                  <a:pt x="457731" y="339079"/>
                  <a:pt x="442027" y="339079"/>
                </a:cubicBezTo>
                <a:cubicBezTo>
                  <a:pt x="426324" y="339079"/>
                  <a:pt x="413593" y="326348"/>
                  <a:pt x="413593" y="310644"/>
                </a:cubicBezTo>
                <a:cubicBezTo>
                  <a:pt x="413593" y="294941"/>
                  <a:pt x="426324" y="282210"/>
                  <a:pt x="442027" y="282210"/>
                </a:cubicBezTo>
                <a:close/>
                <a:moveTo>
                  <a:pt x="338629" y="282210"/>
                </a:moveTo>
                <a:cubicBezTo>
                  <a:pt x="354333" y="282210"/>
                  <a:pt x="367063" y="294941"/>
                  <a:pt x="367063" y="310644"/>
                </a:cubicBezTo>
                <a:cubicBezTo>
                  <a:pt x="367063" y="326348"/>
                  <a:pt x="354333" y="339079"/>
                  <a:pt x="338629" y="339079"/>
                </a:cubicBezTo>
                <a:cubicBezTo>
                  <a:pt x="322925" y="339079"/>
                  <a:pt x="310195" y="326348"/>
                  <a:pt x="310195" y="310644"/>
                </a:cubicBezTo>
                <a:cubicBezTo>
                  <a:pt x="310195" y="294941"/>
                  <a:pt x="322925" y="282210"/>
                  <a:pt x="338629" y="282210"/>
                </a:cubicBezTo>
                <a:close/>
                <a:moveTo>
                  <a:pt x="235231" y="282210"/>
                </a:moveTo>
                <a:cubicBezTo>
                  <a:pt x="250934" y="282210"/>
                  <a:pt x="263665" y="294941"/>
                  <a:pt x="263665" y="310644"/>
                </a:cubicBezTo>
                <a:cubicBezTo>
                  <a:pt x="263665" y="326348"/>
                  <a:pt x="250934" y="339079"/>
                  <a:pt x="235231" y="339079"/>
                </a:cubicBezTo>
                <a:cubicBezTo>
                  <a:pt x="219527" y="339079"/>
                  <a:pt x="206796" y="326348"/>
                  <a:pt x="206796" y="310644"/>
                </a:cubicBezTo>
                <a:cubicBezTo>
                  <a:pt x="206796" y="294941"/>
                  <a:pt x="219527" y="282210"/>
                  <a:pt x="235231" y="282210"/>
                </a:cubicBezTo>
                <a:close/>
                <a:moveTo>
                  <a:pt x="131833" y="282210"/>
                </a:moveTo>
                <a:cubicBezTo>
                  <a:pt x="147536" y="282210"/>
                  <a:pt x="160267" y="294941"/>
                  <a:pt x="160267" y="310644"/>
                </a:cubicBezTo>
                <a:cubicBezTo>
                  <a:pt x="160267" y="326348"/>
                  <a:pt x="147536" y="339079"/>
                  <a:pt x="131833" y="339079"/>
                </a:cubicBezTo>
                <a:cubicBezTo>
                  <a:pt x="116129" y="339079"/>
                  <a:pt x="103398" y="326348"/>
                  <a:pt x="103398" y="310644"/>
                </a:cubicBezTo>
                <a:cubicBezTo>
                  <a:pt x="103398" y="294941"/>
                  <a:pt x="116129" y="282210"/>
                  <a:pt x="131833" y="282210"/>
                </a:cubicBezTo>
                <a:close/>
                <a:moveTo>
                  <a:pt x="28434" y="282210"/>
                </a:moveTo>
                <a:cubicBezTo>
                  <a:pt x="44138" y="282210"/>
                  <a:pt x="56869" y="294941"/>
                  <a:pt x="56869" y="310644"/>
                </a:cubicBezTo>
                <a:cubicBezTo>
                  <a:pt x="56869" y="326348"/>
                  <a:pt x="44138" y="339079"/>
                  <a:pt x="28434" y="339079"/>
                </a:cubicBezTo>
                <a:cubicBezTo>
                  <a:pt x="12731" y="339079"/>
                  <a:pt x="0" y="326348"/>
                  <a:pt x="0" y="310644"/>
                </a:cubicBezTo>
                <a:cubicBezTo>
                  <a:pt x="0" y="294941"/>
                  <a:pt x="12731" y="282210"/>
                  <a:pt x="28434" y="282210"/>
                </a:cubicBezTo>
                <a:close/>
                <a:moveTo>
                  <a:pt x="648824" y="188140"/>
                </a:moveTo>
                <a:cubicBezTo>
                  <a:pt x="664527" y="188140"/>
                  <a:pt x="677258" y="200871"/>
                  <a:pt x="677258" y="216574"/>
                </a:cubicBezTo>
                <a:cubicBezTo>
                  <a:pt x="677258" y="232278"/>
                  <a:pt x="664527" y="245009"/>
                  <a:pt x="648824" y="245009"/>
                </a:cubicBezTo>
                <a:cubicBezTo>
                  <a:pt x="633120" y="245009"/>
                  <a:pt x="620389" y="232278"/>
                  <a:pt x="620389" y="216574"/>
                </a:cubicBezTo>
                <a:cubicBezTo>
                  <a:pt x="620389" y="200871"/>
                  <a:pt x="633120" y="188140"/>
                  <a:pt x="648824" y="188140"/>
                </a:cubicBezTo>
                <a:close/>
                <a:moveTo>
                  <a:pt x="545425" y="188140"/>
                </a:moveTo>
                <a:cubicBezTo>
                  <a:pt x="561129" y="188140"/>
                  <a:pt x="573860" y="200871"/>
                  <a:pt x="573860" y="216574"/>
                </a:cubicBezTo>
                <a:cubicBezTo>
                  <a:pt x="573860" y="232278"/>
                  <a:pt x="561129" y="245009"/>
                  <a:pt x="545425" y="245009"/>
                </a:cubicBezTo>
                <a:cubicBezTo>
                  <a:pt x="529722" y="245009"/>
                  <a:pt x="516991" y="232278"/>
                  <a:pt x="516991" y="216574"/>
                </a:cubicBezTo>
                <a:cubicBezTo>
                  <a:pt x="516991" y="200871"/>
                  <a:pt x="529722" y="188140"/>
                  <a:pt x="545425" y="188140"/>
                </a:cubicBezTo>
                <a:close/>
                <a:moveTo>
                  <a:pt x="442027" y="188140"/>
                </a:moveTo>
                <a:cubicBezTo>
                  <a:pt x="457731" y="188140"/>
                  <a:pt x="470462" y="200871"/>
                  <a:pt x="470462" y="216574"/>
                </a:cubicBezTo>
                <a:cubicBezTo>
                  <a:pt x="470462" y="232278"/>
                  <a:pt x="457731" y="245009"/>
                  <a:pt x="442027" y="245009"/>
                </a:cubicBezTo>
                <a:cubicBezTo>
                  <a:pt x="426324" y="245009"/>
                  <a:pt x="413593" y="232278"/>
                  <a:pt x="413593" y="216574"/>
                </a:cubicBezTo>
                <a:cubicBezTo>
                  <a:pt x="413593" y="200871"/>
                  <a:pt x="426324" y="188140"/>
                  <a:pt x="442027" y="188140"/>
                </a:cubicBezTo>
                <a:close/>
                <a:moveTo>
                  <a:pt x="338629" y="188140"/>
                </a:moveTo>
                <a:cubicBezTo>
                  <a:pt x="354333" y="188140"/>
                  <a:pt x="367063" y="200871"/>
                  <a:pt x="367063" y="216574"/>
                </a:cubicBezTo>
                <a:cubicBezTo>
                  <a:pt x="367063" y="232278"/>
                  <a:pt x="354333" y="245009"/>
                  <a:pt x="338629" y="245009"/>
                </a:cubicBezTo>
                <a:cubicBezTo>
                  <a:pt x="322925" y="245009"/>
                  <a:pt x="310195" y="232278"/>
                  <a:pt x="310195" y="216574"/>
                </a:cubicBezTo>
                <a:cubicBezTo>
                  <a:pt x="310195" y="200871"/>
                  <a:pt x="322925" y="188140"/>
                  <a:pt x="338629" y="188140"/>
                </a:cubicBezTo>
                <a:close/>
                <a:moveTo>
                  <a:pt x="235231" y="188140"/>
                </a:moveTo>
                <a:cubicBezTo>
                  <a:pt x="250934" y="188140"/>
                  <a:pt x="263665" y="200871"/>
                  <a:pt x="263665" y="216574"/>
                </a:cubicBezTo>
                <a:cubicBezTo>
                  <a:pt x="263665" y="232278"/>
                  <a:pt x="250934" y="245009"/>
                  <a:pt x="235231" y="245009"/>
                </a:cubicBezTo>
                <a:cubicBezTo>
                  <a:pt x="219527" y="245009"/>
                  <a:pt x="206796" y="232278"/>
                  <a:pt x="206796" y="216574"/>
                </a:cubicBezTo>
                <a:cubicBezTo>
                  <a:pt x="206796" y="200871"/>
                  <a:pt x="219527" y="188140"/>
                  <a:pt x="235231" y="188140"/>
                </a:cubicBezTo>
                <a:close/>
                <a:moveTo>
                  <a:pt x="131833" y="188140"/>
                </a:moveTo>
                <a:cubicBezTo>
                  <a:pt x="147536" y="188140"/>
                  <a:pt x="160267" y="200871"/>
                  <a:pt x="160267" y="216574"/>
                </a:cubicBezTo>
                <a:cubicBezTo>
                  <a:pt x="160267" y="232278"/>
                  <a:pt x="147536" y="245009"/>
                  <a:pt x="131833" y="245009"/>
                </a:cubicBezTo>
                <a:cubicBezTo>
                  <a:pt x="116129" y="245009"/>
                  <a:pt x="103398" y="232278"/>
                  <a:pt x="103398" y="216574"/>
                </a:cubicBezTo>
                <a:cubicBezTo>
                  <a:pt x="103398" y="200871"/>
                  <a:pt x="116129" y="188140"/>
                  <a:pt x="131833" y="188140"/>
                </a:cubicBezTo>
                <a:close/>
                <a:moveTo>
                  <a:pt x="28434" y="188140"/>
                </a:moveTo>
                <a:cubicBezTo>
                  <a:pt x="44138" y="188140"/>
                  <a:pt x="56869" y="200871"/>
                  <a:pt x="56869" y="216574"/>
                </a:cubicBezTo>
                <a:cubicBezTo>
                  <a:pt x="56869" y="232278"/>
                  <a:pt x="44138" y="245009"/>
                  <a:pt x="28434" y="245009"/>
                </a:cubicBezTo>
                <a:cubicBezTo>
                  <a:pt x="12731" y="245009"/>
                  <a:pt x="0" y="232278"/>
                  <a:pt x="0" y="216574"/>
                </a:cubicBezTo>
                <a:cubicBezTo>
                  <a:pt x="0" y="200871"/>
                  <a:pt x="12731" y="188140"/>
                  <a:pt x="28434" y="188140"/>
                </a:cubicBezTo>
                <a:close/>
                <a:moveTo>
                  <a:pt x="648824" y="94070"/>
                </a:moveTo>
                <a:cubicBezTo>
                  <a:pt x="664527" y="94070"/>
                  <a:pt x="677258" y="106801"/>
                  <a:pt x="677258" y="122504"/>
                </a:cubicBezTo>
                <a:cubicBezTo>
                  <a:pt x="677258" y="138208"/>
                  <a:pt x="664527" y="150939"/>
                  <a:pt x="648824" y="150939"/>
                </a:cubicBezTo>
                <a:cubicBezTo>
                  <a:pt x="633120" y="150939"/>
                  <a:pt x="620389" y="138208"/>
                  <a:pt x="620389" y="122504"/>
                </a:cubicBezTo>
                <a:cubicBezTo>
                  <a:pt x="620389" y="106801"/>
                  <a:pt x="633120" y="94070"/>
                  <a:pt x="648824" y="94070"/>
                </a:cubicBezTo>
                <a:close/>
                <a:moveTo>
                  <a:pt x="545425" y="94070"/>
                </a:moveTo>
                <a:cubicBezTo>
                  <a:pt x="561129" y="94070"/>
                  <a:pt x="573860" y="106801"/>
                  <a:pt x="573860" y="122504"/>
                </a:cubicBezTo>
                <a:cubicBezTo>
                  <a:pt x="573860" y="138208"/>
                  <a:pt x="561129" y="150939"/>
                  <a:pt x="545425" y="150939"/>
                </a:cubicBezTo>
                <a:cubicBezTo>
                  <a:pt x="529722" y="150939"/>
                  <a:pt x="516991" y="138208"/>
                  <a:pt x="516991" y="122504"/>
                </a:cubicBezTo>
                <a:cubicBezTo>
                  <a:pt x="516991" y="106801"/>
                  <a:pt x="529722" y="94070"/>
                  <a:pt x="545425" y="94070"/>
                </a:cubicBezTo>
                <a:close/>
                <a:moveTo>
                  <a:pt x="442027" y="94070"/>
                </a:moveTo>
                <a:cubicBezTo>
                  <a:pt x="457731" y="94070"/>
                  <a:pt x="470462" y="106801"/>
                  <a:pt x="470462" y="122504"/>
                </a:cubicBezTo>
                <a:cubicBezTo>
                  <a:pt x="470462" y="138208"/>
                  <a:pt x="457731" y="150939"/>
                  <a:pt x="442027" y="150939"/>
                </a:cubicBezTo>
                <a:cubicBezTo>
                  <a:pt x="426324" y="150939"/>
                  <a:pt x="413593" y="138208"/>
                  <a:pt x="413593" y="122504"/>
                </a:cubicBezTo>
                <a:cubicBezTo>
                  <a:pt x="413593" y="106801"/>
                  <a:pt x="426324" y="94070"/>
                  <a:pt x="442027" y="94070"/>
                </a:cubicBezTo>
                <a:close/>
                <a:moveTo>
                  <a:pt x="338629" y="94070"/>
                </a:moveTo>
                <a:cubicBezTo>
                  <a:pt x="354333" y="94070"/>
                  <a:pt x="367063" y="106801"/>
                  <a:pt x="367063" y="122504"/>
                </a:cubicBezTo>
                <a:cubicBezTo>
                  <a:pt x="367063" y="138208"/>
                  <a:pt x="354333" y="150939"/>
                  <a:pt x="338629" y="150939"/>
                </a:cubicBezTo>
                <a:cubicBezTo>
                  <a:pt x="322925" y="150939"/>
                  <a:pt x="310195" y="138208"/>
                  <a:pt x="310195" y="122504"/>
                </a:cubicBezTo>
                <a:cubicBezTo>
                  <a:pt x="310195" y="106801"/>
                  <a:pt x="322925" y="94070"/>
                  <a:pt x="338629" y="94070"/>
                </a:cubicBezTo>
                <a:close/>
                <a:moveTo>
                  <a:pt x="235231" y="94070"/>
                </a:moveTo>
                <a:cubicBezTo>
                  <a:pt x="250934" y="94070"/>
                  <a:pt x="263665" y="106801"/>
                  <a:pt x="263665" y="122504"/>
                </a:cubicBezTo>
                <a:cubicBezTo>
                  <a:pt x="263665" y="138208"/>
                  <a:pt x="250934" y="150939"/>
                  <a:pt x="235231" y="150939"/>
                </a:cubicBezTo>
                <a:cubicBezTo>
                  <a:pt x="219527" y="150939"/>
                  <a:pt x="206796" y="138208"/>
                  <a:pt x="206796" y="122504"/>
                </a:cubicBezTo>
                <a:cubicBezTo>
                  <a:pt x="206796" y="106801"/>
                  <a:pt x="219527" y="94070"/>
                  <a:pt x="235231" y="94070"/>
                </a:cubicBezTo>
                <a:close/>
                <a:moveTo>
                  <a:pt x="131833" y="94070"/>
                </a:moveTo>
                <a:cubicBezTo>
                  <a:pt x="147536" y="94070"/>
                  <a:pt x="160267" y="106801"/>
                  <a:pt x="160267" y="122504"/>
                </a:cubicBezTo>
                <a:cubicBezTo>
                  <a:pt x="160267" y="138208"/>
                  <a:pt x="147536" y="150939"/>
                  <a:pt x="131833" y="150939"/>
                </a:cubicBezTo>
                <a:cubicBezTo>
                  <a:pt x="116129" y="150939"/>
                  <a:pt x="103398" y="138208"/>
                  <a:pt x="103398" y="122504"/>
                </a:cubicBezTo>
                <a:cubicBezTo>
                  <a:pt x="103398" y="106801"/>
                  <a:pt x="116129" y="94070"/>
                  <a:pt x="131833" y="94070"/>
                </a:cubicBezTo>
                <a:close/>
                <a:moveTo>
                  <a:pt x="28434" y="94070"/>
                </a:moveTo>
                <a:cubicBezTo>
                  <a:pt x="44138" y="94070"/>
                  <a:pt x="56869" y="106801"/>
                  <a:pt x="56869" y="122504"/>
                </a:cubicBezTo>
                <a:cubicBezTo>
                  <a:pt x="56869" y="138208"/>
                  <a:pt x="44138" y="150939"/>
                  <a:pt x="28434" y="150939"/>
                </a:cubicBezTo>
                <a:cubicBezTo>
                  <a:pt x="12731" y="150939"/>
                  <a:pt x="0" y="138208"/>
                  <a:pt x="0" y="122504"/>
                </a:cubicBezTo>
                <a:cubicBezTo>
                  <a:pt x="0" y="106801"/>
                  <a:pt x="12731" y="94070"/>
                  <a:pt x="28434" y="94070"/>
                </a:cubicBezTo>
                <a:close/>
                <a:moveTo>
                  <a:pt x="648824" y="0"/>
                </a:moveTo>
                <a:cubicBezTo>
                  <a:pt x="664527" y="0"/>
                  <a:pt x="677258" y="12731"/>
                  <a:pt x="677258" y="28434"/>
                </a:cubicBezTo>
                <a:cubicBezTo>
                  <a:pt x="677258" y="44138"/>
                  <a:pt x="664527" y="56869"/>
                  <a:pt x="648824" y="56869"/>
                </a:cubicBezTo>
                <a:cubicBezTo>
                  <a:pt x="633120" y="56869"/>
                  <a:pt x="620389" y="44138"/>
                  <a:pt x="620389" y="28434"/>
                </a:cubicBezTo>
                <a:cubicBezTo>
                  <a:pt x="620389" y="12731"/>
                  <a:pt x="633120" y="0"/>
                  <a:pt x="648824" y="0"/>
                </a:cubicBezTo>
                <a:close/>
                <a:moveTo>
                  <a:pt x="545425" y="0"/>
                </a:moveTo>
                <a:cubicBezTo>
                  <a:pt x="561129" y="0"/>
                  <a:pt x="573860" y="12731"/>
                  <a:pt x="573860" y="28434"/>
                </a:cubicBezTo>
                <a:cubicBezTo>
                  <a:pt x="573860" y="44138"/>
                  <a:pt x="561129" y="56869"/>
                  <a:pt x="545425" y="56869"/>
                </a:cubicBezTo>
                <a:cubicBezTo>
                  <a:pt x="529722" y="56869"/>
                  <a:pt x="516991" y="44138"/>
                  <a:pt x="516991" y="28434"/>
                </a:cubicBezTo>
                <a:cubicBezTo>
                  <a:pt x="516991" y="12731"/>
                  <a:pt x="529722" y="0"/>
                  <a:pt x="545425" y="0"/>
                </a:cubicBezTo>
                <a:close/>
                <a:moveTo>
                  <a:pt x="442027" y="0"/>
                </a:moveTo>
                <a:cubicBezTo>
                  <a:pt x="457731" y="0"/>
                  <a:pt x="470462" y="12731"/>
                  <a:pt x="470462" y="28434"/>
                </a:cubicBezTo>
                <a:cubicBezTo>
                  <a:pt x="470462" y="44138"/>
                  <a:pt x="457731" y="56869"/>
                  <a:pt x="442027" y="56869"/>
                </a:cubicBezTo>
                <a:cubicBezTo>
                  <a:pt x="426324" y="56869"/>
                  <a:pt x="413593" y="44138"/>
                  <a:pt x="413593" y="28434"/>
                </a:cubicBezTo>
                <a:cubicBezTo>
                  <a:pt x="413593" y="12731"/>
                  <a:pt x="426324" y="0"/>
                  <a:pt x="442027" y="0"/>
                </a:cubicBezTo>
                <a:close/>
                <a:moveTo>
                  <a:pt x="338629" y="0"/>
                </a:moveTo>
                <a:cubicBezTo>
                  <a:pt x="354333" y="0"/>
                  <a:pt x="367063" y="12731"/>
                  <a:pt x="367063" y="28434"/>
                </a:cubicBezTo>
                <a:cubicBezTo>
                  <a:pt x="367063" y="44138"/>
                  <a:pt x="354333" y="56869"/>
                  <a:pt x="338629" y="56869"/>
                </a:cubicBezTo>
                <a:cubicBezTo>
                  <a:pt x="322925" y="56869"/>
                  <a:pt x="310195" y="44138"/>
                  <a:pt x="310195" y="28434"/>
                </a:cubicBezTo>
                <a:cubicBezTo>
                  <a:pt x="310195" y="12731"/>
                  <a:pt x="322925" y="0"/>
                  <a:pt x="338629" y="0"/>
                </a:cubicBezTo>
                <a:close/>
                <a:moveTo>
                  <a:pt x="235231" y="0"/>
                </a:moveTo>
                <a:cubicBezTo>
                  <a:pt x="250934" y="0"/>
                  <a:pt x="263665" y="12731"/>
                  <a:pt x="263665" y="28434"/>
                </a:cubicBezTo>
                <a:cubicBezTo>
                  <a:pt x="263665" y="44138"/>
                  <a:pt x="250934" y="56869"/>
                  <a:pt x="235231" y="56869"/>
                </a:cubicBezTo>
                <a:cubicBezTo>
                  <a:pt x="219527" y="56869"/>
                  <a:pt x="206796" y="44138"/>
                  <a:pt x="206796" y="28434"/>
                </a:cubicBezTo>
                <a:cubicBezTo>
                  <a:pt x="206796" y="12731"/>
                  <a:pt x="219527" y="0"/>
                  <a:pt x="235231" y="0"/>
                </a:cubicBezTo>
                <a:close/>
                <a:moveTo>
                  <a:pt x="131833" y="0"/>
                </a:moveTo>
                <a:cubicBezTo>
                  <a:pt x="147536" y="0"/>
                  <a:pt x="160267" y="12731"/>
                  <a:pt x="160267" y="28434"/>
                </a:cubicBezTo>
                <a:cubicBezTo>
                  <a:pt x="160267" y="44138"/>
                  <a:pt x="147536" y="56869"/>
                  <a:pt x="131833" y="56869"/>
                </a:cubicBezTo>
                <a:cubicBezTo>
                  <a:pt x="116129" y="56869"/>
                  <a:pt x="103398" y="44138"/>
                  <a:pt x="103398" y="28434"/>
                </a:cubicBezTo>
                <a:cubicBezTo>
                  <a:pt x="103398" y="12731"/>
                  <a:pt x="116129" y="0"/>
                  <a:pt x="131833" y="0"/>
                </a:cubicBezTo>
                <a:close/>
                <a:moveTo>
                  <a:pt x="28434" y="0"/>
                </a:moveTo>
                <a:cubicBezTo>
                  <a:pt x="44138" y="0"/>
                  <a:pt x="56869" y="12731"/>
                  <a:pt x="56869" y="28434"/>
                </a:cubicBezTo>
                <a:cubicBezTo>
                  <a:pt x="56869" y="44138"/>
                  <a:pt x="44138" y="56869"/>
                  <a:pt x="28434" y="56869"/>
                </a:cubicBezTo>
                <a:cubicBezTo>
                  <a:pt x="12731" y="56869"/>
                  <a:pt x="0" y="44138"/>
                  <a:pt x="0" y="28434"/>
                </a:cubicBezTo>
                <a:cubicBezTo>
                  <a:pt x="0" y="12731"/>
                  <a:pt x="12731" y="0"/>
                  <a:pt x="28434" y="0"/>
                </a:cubicBezTo>
                <a:close/>
              </a:path>
            </a:pathLst>
          </a:custGeom>
          <a:gradFill>
            <a:gsLst>
              <a:gs pos="0">
                <a:srgbClr val="2E3AFF">
                  <a:alpha val="20000"/>
                </a:srgbClr>
              </a:gs>
              <a:gs pos="100000">
                <a:srgbClr val="008CFB">
                  <a:alpha val="5000"/>
                </a:srgbClr>
              </a:gs>
            </a:gsLst>
            <a:lin ang="2700000" scaled="1"/>
          </a:gradFill>
          <a:ln>
            <a:noFill/>
          </a:ln>
        </p:spPr>
        <p:txBody>
          <a:bodyPr wrap="square" anchor="ctr"/>
          <a:lstStyle/>
          <a:p>
            <a:pPr algn="ctr"/>
            <a:endParaRPr lang="zh-CN" altLang="en-US">
              <a:solidFill>
                <a:schemeClr val="lt1"/>
              </a:solidFill>
            </a:endParaRPr>
          </a:p>
        </p:txBody>
      </p:sp>
      <p:sp>
        <p:nvSpPr>
          <p:cNvPr id="111" name="文本框 107"/>
          <p:cNvSpPr txBox="1"/>
          <p:nvPr/>
        </p:nvSpPr>
        <p:spPr>
          <a:xfrm rot="16200000">
            <a:off x="10692820" y="5472426"/>
            <a:ext cx="787400" cy="2305050"/>
          </a:xfrm>
          <a:prstGeom prst="rect">
            <a:avLst/>
          </a:prstGeom>
          <a:noFill/>
        </p:spPr>
        <p:txBody>
          <a:bodyPr vert="eaVert" wrap="square">
            <a:spAutoFit/>
          </a:bodyPr>
          <a:lstStyle/>
          <a:p>
            <a:pPr lvl="0" algn="ctr"/>
            <a:r>
              <a:rPr lang="en-US" altLang="en-US" sz="4000">
                <a:solidFill>
                  <a:srgbClr val="DFF8FF"/>
                </a:solidFill>
                <a:latin typeface="思源宋体 CN Heavy"/>
                <a:ea typeface="思源宋体 CN Heavy"/>
              </a:rPr>
              <a:t>OUYUAN</a:t>
            </a:r>
          </a:p>
        </p:txBody>
      </p:sp>
    </p:spTree>
    <p:custDataLst>
      <p:tags r:id="rId1"/>
    </p:custDataLst>
    <p:extLst>
      <p:ext uri="{BB962C8B-B14F-4D97-AF65-F5344CB8AC3E}">
        <p14:creationId xmlns:p14="http://schemas.microsoft.com/office/powerpoint/2010/main" val="2758871649"/>
      </p:ext>
    </p:extLst>
  </p:cSld>
  <p:clrMapOvr>
    <a:masterClrMapping/>
  </p:clrMapOvr>
  <mc:AlternateContent xmlns:mc="http://schemas.openxmlformats.org/markup-compatibility/2006" xmlns:p14="http://schemas.microsoft.com/office/powerpoint/2010/main">
    <mc:Choice Requires="p14">
      <p:transition p14:dur="0" advTm="0"/>
    </mc:Choice>
    <mc:Fallback xmlns:a16="http://schemas.microsoft.com/office/drawing/2014/main" xmlns="">
      <p:transition advTm="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3"/>
          <a:tile tx="0" ty="0" sx="100000" sy="100000" flip="none" algn="tl"/>
        </a:blipFill>
        <a:effectLst/>
      </p:bgPr>
    </p:bg>
    <p:spTree>
      <p:nvGrpSpPr>
        <p:cNvPr id="1" name=""/>
        <p:cNvGrpSpPr/>
        <p:nvPr/>
      </p:nvGrpSpPr>
      <p:grpSpPr>
        <a:xfrm>
          <a:off x="0" y="0"/>
          <a:ext cx="0" cy="0"/>
          <a:chOff x="0" y="0"/>
          <a:chExt cx="0" cy="0"/>
        </a:xfrm>
      </p:grpSpPr>
      <p:sp>
        <p:nvSpPr>
          <p:cNvPr id="6" name="椭圆 5"/>
          <p:cNvSpPr/>
          <p:nvPr/>
        </p:nvSpPr>
        <p:spPr>
          <a:xfrm>
            <a:off x="10739049" y="964155"/>
            <a:ext cx="776607" cy="776607"/>
          </a:xfrm>
          <a:prstGeom prst="ellipse">
            <a:avLst/>
          </a:prstGeom>
          <a:gradFill flip="none" rotWithShape="1">
            <a:gsLst>
              <a:gs pos="0">
                <a:srgbClr val="2E3AFF">
                  <a:alpha val="20000"/>
                </a:srgbClr>
              </a:gs>
              <a:gs pos="100000">
                <a:srgbClr val="008CFB">
                  <a:alpha val="5000"/>
                </a:srgbClr>
              </a:gs>
            </a:gsLst>
            <a:lin ang="2700000" scaled="1"/>
          </a:gradFill>
          <a:ln>
            <a:noFill/>
          </a:ln>
        </p:spPr>
        <p:txBody>
          <a:bodyPr anchor="ctr"/>
          <a:lstStyle>
            <a:lvl1pPr marL="0" lvl="0" algn="l" defTabSz="914400">
              <a:defRPr sz="1800" kern="1200">
                <a:solidFill>
                  <a:schemeClr val="tx1"/>
                </a:solidFill>
                <a:latin typeface="等线"/>
                <a:ea typeface="等线"/>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a:lstStyle>
          <a:p>
            <a:pPr algn="ctr"/>
            <a:endParaRPr lang="zh-CN" altLang="en-US">
              <a:solidFill>
                <a:schemeClr val="lt1"/>
              </a:solidFill>
            </a:endParaRPr>
          </a:p>
        </p:txBody>
      </p:sp>
      <p:sp>
        <p:nvSpPr>
          <p:cNvPr id="7" name="椭圆 6"/>
          <p:cNvSpPr/>
          <p:nvPr/>
        </p:nvSpPr>
        <p:spPr>
          <a:xfrm>
            <a:off x="10456840" y="975361"/>
            <a:ext cx="569378" cy="569378"/>
          </a:xfrm>
          <a:prstGeom prst="ellipse">
            <a:avLst/>
          </a:prstGeom>
          <a:gradFill flip="none" rotWithShape="1">
            <a:gsLst>
              <a:gs pos="0">
                <a:srgbClr val="FC5D00"/>
              </a:gs>
              <a:gs pos="100000">
                <a:srgbClr val="FF9149"/>
              </a:gs>
            </a:gsLst>
            <a:lin ang="2700000" scaled="1"/>
          </a:gradFill>
          <a:ln>
            <a:noFill/>
          </a:ln>
          <a:effectLst>
            <a:outerShdw blurRad="152400" dist="50800" dir="2700000" algn="tl" rotWithShape="0">
              <a:srgbClr val="FC5D00">
                <a:alpha val="20000"/>
              </a:srgbClr>
            </a:outerShdw>
          </a:effectLst>
        </p:spPr>
        <p:txBody>
          <a:bodyPr anchor="ctr"/>
          <a:lstStyle>
            <a:lvl1pPr marL="0" lvl="0" algn="l" defTabSz="914400">
              <a:defRPr sz="1800" kern="1200">
                <a:solidFill>
                  <a:schemeClr val="tx1"/>
                </a:solidFill>
                <a:latin typeface="等线"/>
                <a:ea typeface="等线"/>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a:lstStyle>
          <a:p>
            <a:pPr algn="ctr"/>
            <a:endParaRPr lang="zh-CN" altLang="en-US">
              <a:solidFill>
                <a:schemeClr val="lt1"/>
              </a:solidFill>
            </a:endParaRPr>
          </a:p>
        </p:txBody>
      </p:sp>
      <p:sp>
        <p:nvSpPr>
          <p:cNvPr id="14" name="任意多边形: 形状 13"/>
          <p:cNvSpPr/>
          <p:nvPr/>
        </p:nvSpPr>
        <p:spPr>
          <a:xfrm>
            <a:off x="10937508" y="4758749"/>
            <a:ext cx="646331" cy="862241"/>
          </a:xfrm>
          <a:custGeom>
            <a:avLst/>
            <a:gdLst/>
            <a:ahLst/>
            <a:cxnLst/>
            <a:rect l="l" t="t" r="r" b="b"/>
            <a:pathLst>
              <a:path w="646331" h="862241">
                <a:moveTo>
                  <a:pt x="619195" y="807969"/>
                </a:moveTo>
                <a:cubicBezTo>
                  <a:pt x="634182" y="807969"/>
                  <a:pt x="646331" y="820118"/>
                  <a:pt x="646331" y="835105"/>
                </a:cubicBezTo>
                <a:cubicBezTo>
                  <a:pt x="646331" y="850092"/>
                  <a:pt x="634182" y="862241"/>
                  <a:pt x="619195" y="862241"/>
                </a:cubicBezTo>
                <a:cubicBezTo>
                  <a:pt x="604209" y="862241"/>
                  <a:pt x="592059" y="850092"/>
                  <a:pt x="592059" y="835105"/>
                </a:cubicBezTo>
                <a:cubicBezTo>
                  <a:pt x="592059" y="820118"/>
                  <a:pt x="604209" y="807969"/>
                  <a:pt x="619195" y="807969"/>
                </a:cubicBezTo>
                <a:close/>
                <a:moveTo>
                  <a:pt x="520519" y="807969"/>
                </a:moveTo>
                <a:cubicBezTo>
                  <a:pt x="535505" y="807969"/>
                  <a:pt x="547654" y="820118"/>
                  <a:pt x="547654" y="835105"/>
                </a:cubicBezTo>
                <a:cubicBezTo>
                  <a:pt x="547654" y="850092"/>
                  <a:pt x="535505" y="862241"/>
                  <a:pt x="520519" y="862241"/>
                </a:cubicBezTo>
                <a:cubicBezTo>
                  <a:pt x="505532" y="862241"/>
                  <a:pt x="493383" y="850092"/>
                  <a:pt x="493383" y="835105"/>
                </a:cubicBezTo>
                <a:cubicBezTo>
                  <a:pt x="493383" y="820118"/>
                  <a:pt x="505532" y="807969"/>
                  <a:pt x="520519" y="807969"/>
                </a:cubicBezTo>
                <a:close/>
                <a:moveTo>
                  <a:pt x="421842" y="807969"/>
                </a:moveTo>
                <a:cubicBezTo>
                  <a:pt x="436829" y="807969"/>
                  <a:pt x="448978" y="820118"/>
                  <a:pt x="448978" y="835105"/>
                </a:cubicBezTo>
                <a:cubicBezTo>
                  <a:pt x="448978" y="850092"/>
                  <a:pt x="436829" y="862241"/>
                  <a:pt x="421842" y="862241"/>
                </a:cubicBezTo>
                <a:cubicBezTo>
                  <a:pt x="406856" y="862241"/>
                  <a:pt x="394706" y="850092"/>
                  <a:pt x="394706" y="835105"/>
                </a:cubicBezTo>
                <a:cubicBezTo>
                  <a:pt x="394706" y="820118"/>
                  <a:pt x="406856" y="807969"/>
                  <a:pt x="421842" y="807969"/>
                </a:cubicBezTo>
                <a:close/>
                <a:moveTo>
                  <a:pt x="323166" y="807969"/>
                </a:moveTo>
                <a:cubicBezTo>
                  <a:pt x="338152" y="807969"/>
                  <a:pt x="350301" y="820118"/>
                  <a:pt x="350301" y="835105"/>
                </a:cubicBezTo>
                <a:cubicBezTo>
                  <a:pt x="350301" y="850092"/>
                  <a:pt x="338152" y="862241"/>
                  <a:pt x="323166" y="862241"/>
                </a:cubicBezTo>
                <a:cubicBezTo>
                  <a:pt x="308179" y="862241"/>
                  <a:pt x="296030" y="850092"/>
                  <a:pt x="296030" y="835105"/>
                </a:cubicBezTo>
                <a:cubicBezTo>
                  <a:pt x="296030" y="820118"/>
                  <a:pt x="308179" y="807969"/>
                  <a:pt x="323166" y="807969"/>
                </a:cubicBezTo>
                <a:close/>
                <a:moveTo>
                  <a:pt x="224489" y="807969"/>
                </a:moveTo>
                <a:cubicBezTo>
                  <a:pt x="239475" y="807969"/>
                  <a:pt x="251625" y="820118"/>
                  <a:pt x="251625" y="835105"/>
                </a:cubicBezTo>
                <a:cubicBezTo>
                  <a:pt x="251625" y="850092"/>
                  <a:pt x="239475" y="862241"/>
                  <a:pt x="224489" y="862241"/>
                </a:cubicBezTo>
                <a:cubicBezTo>
                  <a:pt x="209502" y="862241"/>
                  <a:pt x="197353" y="850092"/>
                  <a:pt x="197353" y="835105"/>
                </a:cubicBezTo>
                <a:cubicBezTo>
                  <a:pt x="197353" y="820118"/>
                  <a:pt x="209502" y="807969"/>
                  <a:pt x="224489" y="807969"/>
                </a:cubicBezTo>
                <a:close/>
                <a:moveTo>
                  <a:pt x="125812" y="807969"/>
                </a:moveTo>
                <a:cubicBezTo>
                  <a:pt x="140799" y="807969"/>
                  <a:pt x="152948" y="820118"/>
                  <a:pt x="152948" y="835105"/>
                </a:cubicBezTo>
                <a:cubicBezTo>
                  <a:pt x="152948" y="850092"/>
                  <a:pt x="140799" y="862241"/>
                  <a:pt x="125812" y="862241"/>
                </a:cubicBezTo>
                <a:cubicBezTo>
                  <a:pt x="110826" y="862241"/>
                  <a:pt x="98677" y="850092"/>
                  <a:pt x="98677" y="835105"/>
                </a:cubicBezTo>
                <a:cubicBezTo>
                  <a:pt x="98677" y="820118"/>
                  <a:pt x="110826" y="807969"/>
                  <a:pt x="125812" y="807969"/>
                </a:cubicBezTo>
                <a:close/>
                <a:moveTo>
                  <a:pt x="27136" y="807969"/>
                </a:moveTo>
                <a:cubicBezTo>
                  <a:pt x="42122" y="807969"/>
                  <a:pt x="54272" y="820118"/>
                  <a:pt x="54272" y="835105"/>
                </a:cubicBezTo>
                <a:cubicBezTo>
                  <a:pt x="54272" y="850092"/>
                  <a:pt x="42122" y="862241"/>
                  <a:pt x="27136" y="862241"/>
                </a:cubicBezTo>
                <a:cubicBezTo>
                  <a:pt x="12149" y="862241"/>
                  <a:pt x="0" y="850092"/>
                  <a:pt x="0" y="835105"/>
                </a:cubicBezTo>
                <a:cubicBezTo>
                  <a:pt x="0" y="820118"/>
                  <a:pt x="12149" y="807969"/>
                  <a:pt x="27136" y="807969"/>
                </a:cubicBezTo>
                <a:close/>
                <a:moveTo>
                  <a:pt x="619195" y="718195"/>
                </a:moveTo>
                <a:cubicBezTo>
                  <a:pt x="634182" y="718195"/>
                  <a:pt x="646331" y="730344"/>
                  <a:pt x="646331" y="745331"/>
                </a:cubicBezTo>
                <a:cubicBezTo>
                  <a:pt x="646331" y="760317"/>
                  <a:pt x="634182" y="772467"/>
                  <a:pt x="619195" y="772467"/>
                </a:cubicBezTo>
                <a:cubicBezTo>
                  <a:pt x="604209" y="772467"/>
                  <a:pt x="592059" y="760317"/>
                  <a:pt x="592059" y="745331"/>
                </a:cubicBezTo>
                <a:cubicBezTo>
                  <a:pt x="592059" y="730344"/>
                  <a:pt x="604209" y="718195"/>
                  <a:pt x="619195" y="718195"/>
                </a:cubicBezTo>
                <a:close/>
                <a:moveTo>
                  <a:pt x="520519" y="718195"/>
                </a:moveTo>
                <a:cubicBezTo>
                  <a:pt x="535505" y="718195"/>
                  <a:pt x="547654" y="730344"/>
                  <a:pt x="547654" y="745331"/>
                </a:cubicBezTo>
                <a:cubicBezTo>
                  <a:pt x="547654" y="760317"/>
                  <a:pt x="535505" y="772467"/>
                  <a:pt x="520519" y="772467"/>
                </a:cubicBezTo>
                <a:cubicBezTo>
                  <a:pt x="505532" y="772467"/>
                  <a:pt x="493383" y="760317"/>
                  <a:pt x="493383" y="745331"/>
                </a:cubicBezTo>
                <a:cubicBezTo>
                  <a:pt x="493383" y="730344"/>
                  <a:pt x="505532" y="718195"/>
                  <a:pt x="520519" y="718195"/>
                </a:cubicBezTo>
                <a:close/>
                <a:moveTo>
                  <a:pt x="421842" y="718195"/>
                </a:moveTo>
                <a:cubicBezTo>
                  <a:pt x="436829" y="718195"/>
                  <a:pt x="448978" y="730344"/>
                  <a:pt x="448978" y="745331"/>
                </a:cubicBezTo>
                <a:cubicBezTo>
                  <a:pt x="448978" y="760317"/>
                  <a:pt x="436829" y="772467"/>
                  <a:pt x="421842" y="772467"/>
                </a:cubicBezTo>
                <a:cubicBezTo>
                  <a:pt x="406856" y="772467"/>
                  <a:pt x="394706" y="760317"/>
                  <a:pt x="394706" y="745331"/>
                </a:cubicBezTo>
                <a:cubicBezTo>
                  <a:pt x="394706" y="730344"/>
                  <a:pt x="406856" y="718195"/>
                  <a:pt x="421842" y="718195"/>
                </a:cubicBezTo>
                <a:close/>
                <a:moveTo>
                  <a:pt x="323166" y="718195"/>
                </a:moveTo>
                <a:cubicBezTo>
                  <a:pt x="338152" y="718195"/>
                  <a:pt x="350301" y="730344"/>
                  <a:pt x="350301" y="745331"/>
                </a:cubicBezTo>
                <a:cubicBezTo>
                  <a:pt x="350301" y="760317"/>
                  <a:pt x="338152" y="772467"/>
                  <a:pt x="323166" y="772467"/>
                </a:cubicBezTo>
                <a:cubicBezTo>
                  <a:pt x="308179" y="772467"/>
                  <a:pt x="296030" y="760317"/>
                  <a:pt x="296030" y="745331"/>
                </a:cubicBezTo>
                <a:cubicBezTo>
                  <a:pt x="296030" y="730344"/>
                  <a:pt x="308179" y="718195"/>
                  <a:pt x="323166" y="718195"/>
                </a:cubicBezTo>
                <a:close/>
                <a:moveTo>
                  <a:pt x="224489" y="718195"/>
                </a:moveTo>
                <a:cubicBezTo>
                  <a:pt x="239475" y="718195"/>
                  <a:pt x="251625" y="730344"/>
                  <a:pt x="251625" y="745331"/>
                </a:cubicBezTo>
                <a:cubicBezTo>
                  <a:pt x="251625" y="760317"/>
                  <a:pt x="239475" y="772467"/>
                  <a:pt x="224489" y="772467"/>
                </a:cubicBezTo>
                <a:cubicBezTo>
                  <a:pt x="209502" y="772467"/>
                  <a:pt x="197353" y="760317"/>
                  <a:pt x="197353" y="745331"/>
                </a:cubicBezTo>
                <a:cubicBezTo>
                  <a:pt x="197353" y="730344"/>
                  <a:pt x="209502" y="718195"/>
                  <a:pt x="224489" y="718195"/>
                </a:cubicBezTo>
                <a:close/>
                <a:moveTo>
                  <a:pt x="125812" y="718195"/>
                </a:moveTo>
                <a:cubicBezTo>
                  <a:pt x="140799" y="718195"/>
                  <a:pt x="152948" y="730344"/>
                  <a:pt x="152948" y="745331"/>
                </a:cubicBezTo>
                <a:cubicBezTo>
                  <a:pt x="152948" y="760317"/>
                  <a:pt x="140799" y="772467"/>
                  <a:pt x="125812" y="772467"/>
                </a:cubicBezTo>
                <a:cubicBezTo>
                  <a:pt x="110826" y="772467"/>
                  <a:pt x="98677" y="760317"/>
                  <a:pt x="98677" y="745331"/>
                </a:cubicBezTo>
                <a:cubicBezTo>
                  <a:pt x="98677" y="730344"/>
                  <a:pt x="110826" y="718195"/>
                  <a:pt x="125812" y="718195"/>
                </a:cubicBezTo>
                <a:close/>
                <a:moveTo>
                  <a:pt x="27136" y="718195"/>
                </a:moveTo>
                <a:cubicBezTo>
                  <a:pt x="42122" y="718195"/>
                  <a:pt x="54272" y="730344"/>
                  <a:pt x="54272" y="745331"/>
                </a:cubicBezTo>
                <a:cubicBezTo>
                  <a:pt x="54272" y="760317"/>
                  <a:pt x="42122" y="772467"/>
                  <a:pt x="27136" y="772467"/>
                </a:cubicBezTo>
                <a:cubicBezTo>
                  <a:pt x="12149" y="772467"/>
                  <a:pt x="0" y="760317"/>
                  <a:pt x="0" y="745331"/>
                </a:cubicBezTo>
                <a:cubicBezTo>
                  <a:pt x="0" y="730344"/>
                  <a:pt x="12149" y="718195"/>
                  <a:pt x="27136" y="718195"/>
                </a:cubicBezTo>
                <a:close/>
                <a:moveTo>
                  <a:pt x="619195" y="628420"/>
                </a:moveTo>
                <a:cubicBezTo>
                  <a:pt x="634182" y="628420"/>
                  <a:pt x="646331" y="640570"/>
                  <a:pt x="646331" y="655556"/>
                </a:cubicBezTo>
                <a:cubicBezTo>
                  <a:pt x="646331" y="670543"/>
                  <a:pt x="634182" y="682692"/>
                  <a:pt x="619195" y="682692"/>
                </a:cubicBezTo>
                <a:cubicBezTo>
                  <a:pt x="604209" y="682692"/>
                  <a:pt x="592059" y="670543"/>
                  <a:pt x="592059" y="655556"/>
                </a:cubicBezTo>
                <a:cubicBezTo>
                  <a:pt x="592059" y="640570"/>
                  <a:pt x="604209" y="628420"/>
                  <a:pt x="619195" y="628420"/>
                </a:cubicBezTo>
                <a:close/>
                <a:moveTo>
                  <a:pt x="520519" y="628420"/>
                </a:moveTo>
                <a:cubicBezTo>
                  <a:pt x="535505" y="628420"/>
                  <a:pt x="547654" y="640570"/>
                  <a:pt x="547654" y="655556"/>
                </a:cubicBezTo>
                <a:cubicBezTo>
                  <a:pt x="547654" y="670543"/>
                  <a:pt x="535505" y="682692"/>
                  <a:pt x="520519" y="682692"/>
                </a:cubicBezTo>
                <a:cubicBezTo>
                  <a:pt x="505532" y="682692"/>
                  <a:pt x="493383" y="670543"/>
                  <a:pt x="493383" y="655556"/>
                </a:cubicBezTo>
                <a:cubicBezTo>
                  <a:pt x="493383" y="640570"/>
                  <a:pt x="505532" y="628420"/>
                  <a:pt x="520519" y="628420"/>
                </a:cubicBezTo>
                <a:close/>
                <a:moveTo>
                  <a:pt x="421842" y="628420"/>
                </a:moveTo>
                <a:cubicBezTo>
                  <a:pt x="436829" y="628420"/>
                  <a:pt x="448978" y="640570"/>
                  <a:pt x="448978" y="655556"/>
                </a:cubicBezTo>
                <a:cubicBezTo>
                  <a:pt x="448978" y="670543"/>
                  <a:pt x="436829" y="682692"/>
                  <a:pt x="421842" y="682692"/>
                </a:cubicBezTo>
                <a:cubicBezTo>
                  <a:pt x="406856" y="682692"/>
                  <a:pt x="394706" y="670543"/>
                  <a:pt x="394706" y="655556"/>
                </a:cubicBezTo>
                <a:cubicBezTo>
                  <a:pt x="394706" y="640570"/>
                  <a:pt x="406856" y="628420"/>
                  <a:pt x="421842" y="628420"/>
                </a:cubicBezTo>
                <a:close/>
                <a:moveTo>
                  <a:pt x="323166" y="628420"/>
                </a:moveTo>
                <a:cubicBezTo>
                  <a:pt x="338152" y="628420"/>
                  <a:pt x="350301" y="640570"/>
                  <a:pt x="350301" y="655556"/>
                </a:cubicBezTo>
                <a:cubicBezTo>
                  <a:pt x="350301" y="670543"/>
                  <a:pt x="338152" y="682692"/>
                  <a:pt x="323166" y="682692"/>
                </a:cubicBezTo>
                <a:cubicBezTo>
                  <a:pt x="308179" y="682692"/>
                  <a:pt x="296030" y="670543"/>
                  <a:pt x="296030" y="655556"/>
                </a:cubicBezTo>
                <a:cubicBezTo>
                  <a:pt x="296030" y="640570"/>
                  <a:pt x="308179" y="628420"/>
                  <a:pt x="323166" y="628420"/>
                </a:cubicBezTo>
                <a:close/>
                <a:moveTo>
                  <a:pt x="224489" y="628420"/>
                </a:moveTo>
                <a:cubicBezTo>
                  <a:pt x="239475" y="628420"/>
                  <a:pt x="251625" y="640570"/>
                  <a:pt x="251625" y="655556"/>
                </a:cubicBezTo>
                <a:cubicBezTo>
                  <a:pt x="251625" y="670543"/>
                  <a:pt x="239475" y="682692"/>
                  <a:pt x="224489" y="682692"/>
                </a:cubicBezTo>
                <a:cubicBezTo>
                  <a:pt x="209502" y="682692"/>
                  <a:pt x="197353" y="670543"/>
                  <a:pt x="197353" y="655556"/>
                </a:cubicBezTo>
                <a:cubicBezTo>
                  <a:pt x="197353" y="640570"/>
                  <a:pt x="209502" y="628420"/>
                  <a:pt x="224489" y="628420"/>
                </a:cubicBezTo>
                <a:close/>
                <a:moveTo>
                  <a:pt x="125812" y="628420"/>
                </a:moveTo>
                <a:cubicBezTo>
                  <a:pt x="140799" y="628420"/>
                  <a:pt x="152948" y="640570"/>
                  <a:pt x="152948" y="655556"/>
                </a:cubicBezTo>
                <a:cubicBezTo>
                  <a:pt x="152948" y="670543"/>
                  <a:pt x="140799" y="682692"/>
                  <a:pt x="125812" y="682692"/>
                </a:cubicBezTo>
                <a:cubicBezTo>
                  <a:pt x="110826" y="682692"/>
                  <a:pt x="98677" y="670543"/>
                  <a:pt x="98677" y="655556"/>
                </a:cubicBezTo>
                <a:cubicBezTo>
                  <a:pt x="98677" y="640570"/>
                  <a:pt x="110826" y="628420"/>
                  <a:pt x="125812" y="628420"/>
                </a:cubicBezTo>
                <a:close/>
                <a:moveTo>
                  <a:pt x="27136" y="628420"/>
                </a:moveTo>
                <a:cubicBezTo>
                  <a:pt x="42122" y="628420"/>
                  <a:pt x="54272" y="640570"/>
                  <a:pt x="54272" y="655556"/>
                </a:cubicBezTo>
                <a:cubicBezTo>
                  <a:pt x="54272" y="670543"/>
                  <a:pt x="42122" y="682692"/>
                  <a:pt x="27136" y="682692"/>
                </a:cubicBezTo>
                <a:cubicBezTo>
                  <a:pt x="12149" y="682692"/>
                  <a:pt x="0" y="670543"/>
                  <a:pt x="0" y="655556"/>
                </a:cubicBezTo>
                <a:cubicBezTo>
                  <a:pt x="0" y="640570"/>
                  <a:pt x="12149" y="628420"/>
                  <a:pt x="27136" y="628420"/>
                </a:cubicBezTo>
                <a:close/>
                <a:moveTo>
                  <a:pt x="619195" y="538646"/>
                </a:moveTo>
                <a:cubicBezTo>
                  <a:pt x="634182" y="538646"/>
                  <a:pt x="646331" y="550795"/>
                  <a:pt x="646331" y="565782"/>
                </a:cubicBezTo>
                <a:cubicBezTo>
                  <a:pt x="646331" y="580769"/>
                  <a:pt x="634182" y="592918"/>
                  <a:pt x="619195" y="592918"/>
                </a:cubicBezTo>
                <a:cubicBezTo>
                  <a:pt x="604209" y="592918"/>
                  <a:pt x="592059" y="580769"/>
                  <a:pt x="592059" y="565782"/>
                </a:cubicBezTo>
                <a:cubicBezTo>
                  <a:pt x="592059" y="550795"/>
                  <a:pt x="604209" y="538646"/>
                  <a:pt x="619195" y="538646"/>
                </a:cubicBezTo>
                <a:close/>
                <a:moveTo>
                  <a:pt x="520519" y="538646"/>
                </a:moveTo>
                <a:cubicBezTo>
                  <a:pt x="535505" y="538646"/>
                  <a:pt x="547654" y="550795"/>
                  <a:pt x="547654" y="565782"/>
                </a:cubicBezTo>
                <a:cubicBezTo>
                  <a:pt x="547654" y="580769"/>
                  <a:pt x="535505" y="592918"/>
                  <a:pt x="520519" y="592918"/>
                </a:cubicBezTo>
                <a:cubicBezTo>
                  <a:pt x="505532" y="592918"/>
                  <a:pt x="493383" y="580769"/>
                  <a:pt x="493383" y="565782"/>
                </a:cubicBezTo>
                <a:cubicBezTo>
                  <a:pt x="493383" y="550795"/>
                  <a:pt x="505532" y="538646"/>
                  <a:pt x="520519" y="538646"/>
                </a:cubicBezTo>
                <a:close/>
                <a:moveTo>
                  <a:pt x="421842" y="538646"/>
                </a:moveTo>
                <a:cubicBezTo>
                  <a:pt x="436829" y="538646"/>
                  <a:pt x="448978" y="550795"/>
                  <a:pt x="448978" y="565782"/>
                </a:cubicBezTo>
                <a:cubicBezTo>
                  <a:pt x="448978" y="580769"/>
                  <a:pt x="436829" y="592918"/>
                  <a:pt x="421842" y="592918"/>
                </a:cubicBezTo>
                <a:cubicBezTo>
                  <a:pt x="406856" y="592918"/>
                  <a:pt x="394706" y="580769"/>
                  <a:pt x="394706" y="565782"/>
                </a:cubicBezTo>
                <a:cubicBezTo>
                  <a:pt x="394706" y="550795"/>
                  <a:pt x="406856" y="538646"/>
                  <a:pt x="421842" y="538646"/>
                </a:cubicBezTo>
                <a:close/>
                <a:moveTo>
                  <a:pt x="323166" y="538646"/>
                </a:moveTo>
                <a:cubicBezTo>
                  <a:pt x="338152" y="538646"/>
                  <a:pt x="350301" y="550795"/>
                  <a:pt x="350301" y="565782"/>
                </a:cubicBezTo>
                <a:cubicBezTo>
                  <a:pt x="350301" y="580769"/>
                  <a:pt x="338152" y="592918"/>
                  <a:pt x="323166" y="592918"/>
                </a:cubicBezTo>
                <a:cubicBezTo>
                  <a:pt x="308179" y="592918"/>
                  <a:pt x="296030" y="580769"/>
                  <a:pt x="296030" y="565782"/>
                </a:cubicBezTo>
                <a:cubicBezTo>
                  <a:pt x="296030" y="550795"/>
                  <a:pt x="308179" y="538646"/>
                  <a:pt x="323166" y="538646"/>
                </a:cubicBezTo>
                <a:close/>
                <a:moveTo>
                  <a:pt x="224489" y="538646"/>
                </a:moveTo>
                <a:cubicBezTo>
                  <a:pt x="239475" y="538646"/>
                  <a:pt x="251625" y="550795"/>
                  <a:pt x="251625" y="565782"/>
                </a:cubicBezTo>
                <a:cubicBezTo>
                  <a:pt x="251625" y="580769"/>
                  <a:pt x="239475" y="592918"/>
                  <a:pt x="224489" y="592918"/>
                </a:cubicBezTo>
                <a:cubicBezTo>
                  <a:pt x="209502" y="592918"/>
                  <a:pt x="197353" y="580769"/>
                  <a:pt x="197353" y="565782"/>
                </a:cubicBezTo>
                <a:cubicBezTo>
                  <a:pt x="197353" y="550795"/>
                  <a:pt x="209502" y="538646"/>
                  <a:pt x="224489" y="538646"/>
                </a:cubicBezTo>
                <a:close/>
                <a:moveTo>
                  <a:pt x="125812" y="538646"/>
                </a:moveTo>
                <a:cubicBezTo>
                  <a:pt x="140799" y="538646"/>
                  <a:pt x="152948" y="550795"/>
                  <a:pt x="152948" y="565782"/>
                </a:cubicBezTo>
                <a:cubicBezTo>
                  <a:pt x="152948" y="580769"/>
                  <a:pt x="140799" y="592918"/>
                  <a:pt x="125812" y="592918"/>
                </a:cubicBezTo>
                <a:cubicBezTo>
                  <a:pt x="110826" y="592918"/>
                  <a:pt x="98677" y="580769"/>
                  <a:pt x="98677" y="565782"/>
                </a:cubicBezTo>
                <a:cubicBezTo>
                  <a:pt x="98677" y="550795"/>
                  <a:pt x="110826" y="538646"/>
                  <a:pt x="125812" y="538646"/>
                </a:cubicBezTo>
                <a:close/>
                <a:moveTo>
                  <a:pt x="27136" y="538646"/>
                </a:moveTo>
                <a:cubicBezTo>
                  <a:pt x="42122" y="538646"/>
                  <a:pt x="54272" y="550795"/>
                  <a:pt x="54272" y="565782"/>
                </a:cubicBezTo>
                <a:cubicBezTo>
                  <a:pt x="54272" y="580769"/>
                  <a:pt x="42122" y="592918"/>
                  <a:pt x="27136" y="592918"/>
                </a:cubicBezTo>
                <a:cubicBezTo>
                  <a:pt x="12149" y="592918"/>
                  <a:pt x="0" y="580769"/>
                  <a:pt x="0" y="565782"/>
                </a:cubicBezTo>
                <a:cubicBezTo>
                  <a:pt x="0" y="550795"/>
                  <a:pt x="12149" y="538646"/>
                  <a:pt x="27136" y="538646"/>
                </a:cubicBezTo>
                <a:close/>
                <a:moveTo>
                  <a:pt x="619195" y="448872"/>
                </a:moveTo>
                <a:cubicBezTo>
                  <a:pt x="634182" y="448872"/>
                  <a:pt x="646331" y="461021"/>
                  <a:pt x="646331" y="476008"/>
                </a:cubicBezTo>
                <a:cubicBezTo>
                  <a:pt x="646331" y="490994"/>
                  <a:pt x="634182" y="503144"/>
                  <a:pt x="619195" y="503144"/>
                </a:cubicBezTo>
                <a:cubicBezTo>
                  <a:pt x="604209" y="503144"/>
                  <a:pt x="592059" y="490994"/>
                  <a:pt x="592059" y="476008"/>
                </a:cubicBezTo>
                <a:cubicBezTo>
                  <a:pt x="592059" y="461021"/>
                  <a:pt x="604209" y="448872"/>
                  <a:pt x="619195" y="448872"/>
                </a:cubicBezTo>
                <a:close/>
                <a:moveTo>
                  <a:pt x="520519" y="448872"/>
                </a:moveTo>
                <a:cubicBezTo>
                  <a:pt x="535505" y="448872"/>
                  <a:pt x="547654" y="461021"/>
                  <a:pt x="547654" y="476008"/>
                </a:cubicBezTo>
                <a:cubicBezTo>
                  <a:pt x="547654" y="490994"/>
                  <a:pt x="535505" y="503144"/>
                  <a:pt x="520519" y="503144"/>
                </a:cubicBezTo>
                <a:cubicBezTo>
                  <a:pt x="505532" y="503144"/>
                  <a:pt x="493383" y="490994"/>
                  <a:pt x="493383" y="476008"/>
                </a:cubicBezTo>
                <a:cubicBezTo>
                  <a:pt x="493383" y="461021"/>
                  <a:pt x="505532" y="448872"/>
                  <a:pt x="520519" y="448872"/>
                </a:cubicBezTo>
                <a:close/>
                <a:moveTo>
                  <a:pt x="421842" y="448872"/>
                </a:moveTo>
                <a:cubicBezTo>
                  <a:pt x="436829" y="448872"/>
                  <a:pt x="448978" y="461021"/>
                  <a:pt x="448978" y="476008"/>
                </a:cubicBezTo>
                <a:cubicBezTo>
                  <a:pt x="448978" y="490994"/>
                  <a:pt x="436829" y="503144"/>
                  <a:pt x="421842" y="503144"/>
                </a:cubicBezTo>
                <a:cubicBezTo>
                  <a:pt x="406856" y="503144"/>
                  <a:pt x="394706" y="490994"/>
                  <a:pt x="394706" y="476008"/>
                </a:cubicBezTo>
                <a:cubicBezTo>
                  <a:pt x="394706" y="461021"/>
                  <a:pt x="406856" y="448872"/>
                  <a:pt x="421842" y="448872"/>
                </a:cubicBezTo>
                <a:close/>
                <a:moveTo>
                  <a:pt x="323166" y="448872"/>
                </a:moveTo>
                <a:cubicBezTo>
                  <a:pt x="338152" y="448872"/>
                  <a:pt x="350301" y="461021"/>
                  <a:pt x="350301" y="476008"/>
                </a:cubicBezTo>
                <a:cubicBezTo>
                  <a:pt x="350301" y="490994"/>
                  <a:pt x="338152" y="503144"/>
                  <a:pt x="323166" y="503144"/>
                </a:cubicBezTo>
                <a:cubicBezTo>
                  <a:pt x="308179" y="503144"/>
                  <a:pt x="296030" y="490994"/>
                  <a:pt x="296030" y="476008"/>
                </a:cubicBezTo>
                <a:cubicBezTo>
                  <a:pt x="296030" y="461021"/>
                  <a:pt x="308179" y="448872"/>
                  <a:pt x="323166" y="448872"/>
                </a:cubicBezTo>
                <a:close/>
                <a:moveTo>
                  <a:pt x="224489" y="448872"/>
                </a:moveTo>
                <a:cubicBezTo>
                  <a:pt x="239475" y="448872"/>
                  <a:pt x="251625" y="461021"/>
                  <a:pt x="251625" y="476008"/>
                </a:cubicBezTo>
                <a:cubicBezTo>
                  <a:pt x="251625" y="490994"/>
                  <a:pt x="239475" y="503144"/>
                  <a:pt x="224489" y="503144"/>
                </a:cubicBezTo>
                <a:cubicBezTo>
                  <a:pt x="209502" y="503144"/>
                  <a:pt x="197353" y="490994"/>
                  <a:pt x="197353" y="476008"/>
                </a:cubicBezTo>
                <a:cubicBezTo>
                  <a:pt x="197353" y="461021"/>
                  <a:pt x="209502" y="448872"/>
                  <a:pt x="224489" y="448872"/>
                </a:cubicBezTo>
                <a:close/>
                <a:moveTo>
                  <a:pt x="125812" y="448872"/>
                </a:moveTo>
                <a:cubicBezTo>
                  <a:pt x="140799" y="448872"/>
                  <a:pt x="152948" y="461021"/>
                  <a:pt x="152948" y="476008"/>
                </a:cubicBezTo>
                <a:cubicBezTo>
                  <a:pt x="152948" y="490994"/>
                  <a:pt x="140799" y="503144"/>
                  <a:pt x="125812" y="503144"/>
                </a:cubicBezTo>
                <a:cubicBezTo>
                  <a:pt x="110826" y="503144"/>
                  <a:pt x="98677" y="490994"/>
                  <a:pt x="98677" y="476008"/>
                </a:cubicBezTo>
                <a:cubicBezTo>
                  <a:pt x="98677" y="461021"/>
                  <a:pt x="110826" y="448872"/>
                  <a:pt x="125812" y="448872"/>
                </a:cubicBezTo>
                <a:close/>
                <a:moveTo>
                  <a:pt x="27136" y="448872"/>
                </a:moveTo>
                <a:cubicBezTo>
                  <a:pt x="42122" y="448872"/>
                  <a:pt x="54272" y="461021"/>
                  <a:pt x="54272" y="476008"/>
                </a:cubicBezTo>
                <a:cubicBezTo>
                  <a:pt x="54272" y="490994"/>
                  <a:pt x="42122" y="503144"/>
                  <a:pt x="27136" y="503144"/>
                </a:cubicBezTo>
                <a:cubicBezTo>
                  <a:pt x="12149" y="503144"/>
                  <a:pt x="0" y="490994"/>
                  <a:pt x="0" y="476008"/>
                </a:cubicBezTo>
                <a:cubicBezTo>
                  <a:pt x="0" y="461021"/>
                  <a:pt x="12149" y="448872"/>
                  <a:pt x="27136" y="448872"/>
                </a:cubicBezTo>
                <a:close/>
                <a:moveTo>
                  <a:pt x="619195" y="359097"/>
                </a:moveTo>
                <a:cubicBezTo>
                  <a:pt x="634182" y="359097"/>
                  <a:pt x="646331" y="371247"/>
                  <a:pt x="646331" y="386233"/>
                </a:cubicBezTo>
                <a:cubicBezTo>
                  <a:pt x="646331" y="401220"/>
                  <a:pt x="634182" y="413369"/>
                  <a:pt x="619195" y="413369"/>
                </a:cubicBezTo>
                <a:cubicBezTo>
                  <a:pt x="604209" y="413369"/>
                  <a:pt x="592059" y="401220"/>
                  <a:pt x="592059" y="386233"/>
                </a:cubicBezTo>
                <a:cubicBezTo>
                  <a:pt x="592059" y="371247"/>
                  <a:pt x="604209" y="359097"/>
                  <a:pt x="619195" y="359097"/>
                </a:cubicBezTo>
                <a:close/>
                <a:moveTo>
                  <a:pt x="520519" y="359097"/>
                </a:moveTo>
                <a:cubicBezTo>
                  <a:pt x="535505" y="359097"/>
                  <a:pt x="547654" y="371247"/>
                  <a:pt x="547654" y="386233"/>
                </a:cubicBezTo>
                <a:cubicBezTo>
                  <a:pt x="547654" y="401220"/>
                  <a:pt x="535505" y="413369"/>
                  <a:pt x="520519" y="413369"/>
                </a:cubicBezTo>
                <a:cubicBezTo>
                  <a:pt x="505532" y="413369"/>
                  <a:pt x="493383" y="401220"/>
                  <a:pt x="493383" y="386233"/>
                </a:cubicBezTo>
                <a:cubicBezTo>
                  <a:pt x="493383" y="371247"/>
                  <a:pt x="505532" y="359097"/>
                  <a:pt x="520519" y="359097"/>
                </a:cubicBezTo>
                <a:close/>
                <a:moveTo>
                  <a:pt x="421842" y="359097"/>
                </a:moveTo>
                <a:cubicBezTo>
                  <a:pt x="436829" y="359097"/>
                  <a:pt x="448978" y="371247"/>
                  <a:pt x="448978" y="386233"/>
                </a:cubicBezTo>
                <a:cubicBezTo>
                  <a:pt x="448978" y="401220"/>
                  <a:pt x="436829" y="413369"/>
                  <a:pt x="421842" y="413369"/>
                </a:cubicBezTo>
                <a:cubicBezTo>
                  <a:pt x="406856" y="413369"/>
                  <a:pt x="394706" y="401220"/>
                  <a:pt x="394706" y="386233"/>
                </a:cubicBezTo>
                <a:cubicBezTo>
                  <a:pt x="394706" y="371247"/>
                  <a:pt x="406856" y="359097"/>
                  <a:pt x="421842" y="359097"/>
                </a:cubicBezTo>
                <a:close/>
                <a:moveTo>
                  <a:pt x="323166" y="359097"/>
                </a:moveTo>
                <a:cubicBezTo>
                  <a:pt x="338152" y="359097"/>
                  <a:pt x="350301" y="371247"/>
                  <a:pt x="350301" y="386233"/>
                </a:cubicBezTo>
                <a:cubicBezTo>
                  <a:pt x="350301" y="401220"/>
                  <a:pt x="338152" y="413369"/>
                  <a:pt x="323166" y="413369"/>
                </a:cubicBezTo>
                <a:cubicBezTo>
                  <a:pt x="308179" y="413369"/>
                  <a:pt x="296030" y="401220"/>
                  <a:pt x="296030" y="386233"/>
                </a:cubicBezTo>
                <a:cubicBezTo>
                  <a:pt x="296030" y="371247"/>
                  <a:pt x="308179" y="359097"/>
                  <a:pt x="323166" y="359097"/>
                </a:cubicBezTo>
                <a:close/>
                <a:moveTo>
                  <a:pt x="224489" y="359097"/>
                </a:moveTo>
                <a:cubicBezTo>
                  <a:pt x="239475" y="359097"/>
                  <a:pt x="251625" y="371247"/>
                  <a:pt x="251625" y="386233"/>
                </a:cubicBezTo>
                <a:cubicBezTo>
                  <a:pt x="251625" y="401220"/>
                  <a:pt x="239475" y="413369"/>
                  <a:pt x="224489" y="413369"/>
                </a:cubicBezTo>
                <a:cubicBezTo>
                  <a:pt x="209502" y="413369"/>
                  <a:pt x="197353" y="401220"/>
                  <a:pt x="197353" y="386233"/>
                </a:cubicBezTo>
                <a:cubicBezTo>
                  <a:pt x="197353" y="371247"/>
                  <a:pt x="209502" y="359097"/>
                  <a:pt x="224489" y="359097"/>
                </a:cubicBezTo>
                <a:close/>
                <a:moveTo>
                  <a:pt x="125812" y="359097"/>
                </a:moveTo>
                <a:cubicBezTo>
                  <a:pt x="140799" y="359097"/>
                  <a:pt x="152948" y="371247"/>
                  <a:pt x="152948" y="386233"/>
                </a:cubicBezTo>
                <a:cubicBezTo>
                  <a:pt x="152948" y="401220"/>
                  <a:pt x="140799" y="413369"/>
                  <a:pt x="125812" y="413369"/>
                </a:cubicBezTo>
                <a:cubicBezTo>
                  <a:pt x="110826" y="413369"/>
                  <a:pt x="98677" y="401220"/>
                  <a:pt x="98677" y="386233"/>
                </a:cubicBezTo>
                <a:cubicBezTo>
                  <a:pt x="98677" y="371247"/>
                  <a:pt x="110826" y="359097"/>
                  <a:pt x="125812" y="359097"/>
                </a:cubicBezTo>
                <a:close/>
                <a:moveTo>
                  <a:pt x="27136" y="359097"/>
                </a:moveTo>
                <a:cubicBezTo>
                  <a:pt x="42122" y="359097"/>
                  <a:pt x="54272" y="371247"/>
                  <a:pt x="54272" y="386233"/>
                </a:cubicBezTo>
                <a:cubicBezTo>
                  <a:pt x="54272" y="401220"/>
                  <a:pt x="42122" y="413369"/>
                  <a:pt x="27136" y="413369"/>
                </a:cubicBezTo>
                <a:cubicBezTo>
                  <a:pt x="12149" y="413369"/>
                  <a:pt x="0" y="401220"/>
                  <a:pt x="0" y="386233"/>
                </a:cubicBezTo>
                <a:cubicBezTo>
                  <a:pt x="0" y="371247"/>
                  <a:pt x="12149" y="359097"/>
                  <a:pt x="27136" y="359097"/>
                </a:cubicBezTo>
                <a:close/>
                <a:moveTo>
                  <a:pt x="619195" y="269323"/>
                </a:moveTo>
                <a:cubicBezTo>
                  <a:pt x="634182" y="269323"/>
                  <a:pt x="646331" y="281472"/>
                  <a:pt x="646331" y="296459"/>
                </a:cubicBezTo>
                <a:cubicBezTo>
                  <a:pt x="646331" y="311446"/>
                  <a:pt x="634182" y="323595"/>
                  <a:pt x="619195" y="323595"/>
                </a:cubicBezTo>
                <a:cubicBezTo>
                  <a:pt x="604209" y="323595"/>
                  <a:pt x="592059" y="311446"/>
                  <a:pt x="592059" y="296459"/>
                </a:cubicBezTo>
                <a:cubicBezTo>
                  <a:pt x="592059" y="281472"/>
                  <a:pt x="604209" y="269323"/>
                  <a:pt x="619195" y="269323"/>
                </a:cubicBezTo>
                <a:close/>
                <a:moveTo>
                  <a:pt x="520519" y="269323"/>
                </a:moveTo>
                <a:cubicBezTo>
                  <a:pt x="535505" y="269323"/>
                  <a:pt x="547654" y="281472"/>
                  <a:pt x="547654" y="296459"/>
                </a:cubicBezTo>
                <a:cubicBezTo>
                  <a:pt x="547654" y="311446"/>
                  <a:pt x="535505" y="323595"/>
                  <a:pt x="520519" y="323595"/>
                </a:cubicBezTo>
                <a:cubicBezTo>
                  <a:pt x="505532" y="323595"/>
                  <a:pt x="493383" y="311446"/>
                  <a:pt x="493383" y="296459"/>
                </a:cubicBezTo>
                <a:cubicBezTo>
                  <a:pt x="493383" y="281472"/>
                  <a:pt x="505532" y="269323"/>
                  <a:pt x="520519" y="269323"/>
                </a:cubicBezTo>
                <a:close/>
                <a:moveTo>
                  <a:pt x="421842" y="269323"/>
                </a:moveTo>
                <a:cubicBezTo>
                  <a:pt x="436829" y="269323"/>
                  <a:pt x="448978" y="281472"/>
                  <a:pt x="448978" y="296459"/>
                </a:cubicBezTo>
                <a:cubicBezTo>
                  <a:pt x="448978" y="311446"/>
                  <a:pt x="436829" y="323595"/>
                  <a:pt x="421842" y="323595"/>
                </a:cubicBezTo>
                <a:cubicBezTo>
                  <a:pt x="406856" y="323595"/>
                  <a:pt x="394706" y="311446"/>
                  <a:pt x="394706" y="296459"/>
                </a:cubicBezTo>
                <a:cubicBezTo>
                  <a:pt x="394706" y="281472"/>
                  <a:pt x="406856" y="269323"/>
                  <a:pt x="421842" y="269323"/>
                </a:cubicBezTo>
                <a:close/>
                <a:moveTo>
                  <a:pt x="323166" y="269323"/>
                </a:moveTo>
                <a:cubicBezTo>
                  <a:pt x="338152" y="269323"/>
                  <a:pt x="350301" y="281472"/>
                  <a:pt x="350301" y="296459"/>
                </a:cubicBezTo>
                <a:cubicBezTo>
                  <a:pt x="350301" y="311446"/>
                  <a:pt x="338152" y="323595"/>
                  <a:pt x="323166" y="323595"/>
                </a:cubicBezTo>
                <a:cubicBezTo>
                  <a:pt x="308179" y="323595"/>
                  <a:pt x="296030" y="311446"/>
                  <a:pt x="296030" y="296459"/>
                </a:cubicBezTo>
                <a:cubicBezTo>
                  <a:pt x="296030" y="281472"/>
                  <a:pt x="308179" y="269323"/>
                  <a:pt x="323166" y="269323"/>
                </a:cubicBezTo>
                <a:close/>
                <a:moveTo>
                  <a:pt x="224489" y="269323"/>
                </a:moveTo>
                <a:cubicBezTo>
                  <a:pt x="239475" y="269323"/>
                  <a:pt x="251625" y="281472"/>
                  <a:pt x="251625" y="296459"/>
                </a:cubicBezTo>
                <a:cubicBezTo>
                  <a:pt x="251625" y="311446"/>
                  <a:pt x="239475" y="323595"/>
                  <a:pt x="224489" y="323595"/>
                </a:cubicBezTo>
                <a:cubicBezTo>
                  <a:pt x="209502" y="323595"/>
                  <a:pt x="197353" y="311446"/>
                  <a:pt x="197353" y="296459"/>
                </a:cubicBezTo>
                <a:cubicBezTo>
                  <a:pt x="197353" y="281472"/>
                  <a:pt x="209502" y="269323"/>
                  <a:pt x="224489" y="269323"/>
                </a:cubicBezTo>
                <a:close/>
                <a:moveTo>
                  <a:pt x="125812" y="269323"/>
                </a:moveTo>
                <a:cubicBezTo>
                  <a:pt x="140799" y="269323"/>
                  <a:pt x="152948" y="281472"/>
                  <a:pt x="152948" y="296459"/>
                </a:cubicBezTo>
                <a:cubicBezTo>
                  <a:pt x="152948" y="311446"/>
                  <a:pt x="140799" y="323595"/>
                  <a:pt x="125812" y="323595"/>
                </a:cubicBezTo>
                <a:cubicBezTo>
                  <a:pt x="110826" y="323595"/>
                  <a:pt x="98677" y="311446"/>
                  <a:pt x="98677" y="296459"/>
                </a:cubicBezTo>
                <a:cubicBezTo>
                  <a:pt x="98677" y="281472"/>
                  <a:pt x="110826" y="269323"/>
                  <a:pt x="125812" y="269323"/>
                </a:cubicBezTo>
                <a:close/>
                <a:moveTo>
                  <a:pt x="27136" y="269323"/>
                </a:moveTo>
                <a:cubicBezTo>
                  <a:pt x="42122" y="269323"/>
                  <a:pt x="54272" y="281472"/>
                  <a:pt x="54272" y="296459"/>
                </a:cubicBezTo>
                <a:cubicBezTo>
                  <a:pt x="54272" y="311446"/>
                  <a:pt x="42122" y="323595"/>
                  <a:pt x="27136" y="323595"/>
                </a:cubicBezTo>
                <a:cubicBezTo>
                  <a:pt x="12149" y="323595"/>
                  <a:pt x="0" y="311446"/>
                  <a:pt x="0" y="296459"/>
                </a:cubicBezTo>
                <a:cubicBezTo>
                  <a:pt x="0" y="281472"/>
                  <a:pt x="12149" y="269323"/>
                  <a:pt x="27136" y="269323"/>
                </a:cubicBezTo>
                <a:close/>
                <a:moveTo>
                  <a:pt x="619195" y="179549"/>
                </a:moveTo>
                <a:cubicBezTo>
                  <a:pt x="634182" y="179549"/>
                  <a:pt x="646331" y="191698"/>
                  <a:pt x="646331" y="206685"/>
                </a:cubicBezTo>
                <a:cubicBezTo>
                  <a:pt x="646331" y="221671"/>
                  <a:pt x="634182" y="233821"/>
                  <a:pt x="619195" y="233821"/>
                </a:cubicBezTo>
                <a:cubicBezTo>
                  <a:pt x="604209" y="233821"/>
                  <a:pt x="592059" y="221671"/>
                  <a:pt x="592059" y="206685"/>
                </a:cubicBezTo>
                <a:cubicBezTo>
                  <a:pt x="592059" y="191698"/>
                  <a:pt x="604209" y="179549"/>
                  <a:pt x="619195" y="179549"/>
                </a:cubicBezTo>
                <a:close/>
                <a:moveTo>
                  <a:pt x="520519" y="179549"/>
                </a:moveTo>
                <a:cubicBezTo>
                  <a:pt x="535505" y="179549"/>
                  <a:pt x="547654" y="191698"/>
                  <a:pt x="547654" y="206685"/>
                </a:cubicBezTo>
                <a:cubicBezTo>
                  <a:pt x="547654" y="221671"/>
                  <a:pt x="535505" y="233821"/>
                  <a:pt x="520519" y="233821"/>
                </a:cubicBezTo>
                <a:cubicBezTo>
                  <a:pt x="505532" y="233821"/>
                  <a:pt x="493383" y="221671"/>
                  <a:pt x="493383" y="206685"/>
                </a:cubicBezTo>
                <a:cubicBezTo>
                  <a:pt x="493383" y="191698"/>
                  <a:pt x="505532" y="179549"/>
                  <a:pt x="520519" y="179549"/>
                </a:cubicBezTo>
                <a:close/>
                <a:moveTo>
                  <a:pt x="421842" y="179549"/>
                </a:moveTo>
                <a:cubicBezTo>
                  <a:pt x="436829" y="179549"/>
                  <a:pt x="448978" y="191698"/>
                  <a:pt x="448978" y="206685"/>
                </a:cubicBezTo>
                <a:cubicBezTo>
                  <a:pt x="448978" y="221671"/>
                  <a:pt x="436829" y="233821"/>
                  <a:pt x="421842" y="233821"/>
                </a:cubicBezTo>
                <a:cubicBezTo>
                  <a:pt x="406856" y="233821"/>
                  <a:pt x="394706" y="221671"/>
                  <a:pt x="394706" y="206685"/>
                </a:cubicBezTo>
                <a:cubicBezTo>
                  <a:pt x="394706" y="191698"/>
                  <a:pt x="406856" y="179549"/>
                  <a:pt x="421842" y="179549"/>
                </a:cubicBezTo>
                <a:close/>
                <a:moveTo>
                  <a:pt x="323166" y="179549"/>
                </a:moveTo>
                <a:cubicBezTo>
                  <a:pt x="338152" y="179549"/>
                  <a:pt x="350301" y="191698"/>
                  <a:pt x="350301" y="206685"/>
                </a:cubicBezTo>
                <a:cubicBezTo>
                  <a:pt x="350301" y="221671"/>
                  <a:pt x="338152" y="233821"/>
                  <a:pt x="323166" y="233821"/>
                </a:cubicBezTo>
                <a:cubicBezTo>
                  <a:pt x="308179" y="233821"/>
                  <a:pt x="296030" y="221671"/>
                  <a:pt x="296030" y="206685"/>
                </a:cubicBezTo>
                <a:cubicBezTo>
                  <a:pt x="296030" y="191698"/>
                  <a:pt x="308179" y="179549"/>
                  <a:pt x="323166" y="179549"/>
                </a:cubicBezTo>
                <a:close/>
                <a:moveTo>
                  <a:pt x="224489" y="179549"/>
                </a:moveTo>
                <a:cubicBezTo>
                  <a:pt x="239475" y="179549"/>
                  <a:pt x="251625" y="191698"/>
                  <a:pt x="251625" y="206685"/>
                </a:cubicBezTo>
                <a:cubicBezTo>
                  <a:pt x="251625" y="221671"/>
                  <a:pt x="239475" y="233821"/>
                  <a:pt x="224489" y="233821"/>
                </a:cubicBezTo>
                <a:cubicBezTo>
                  <a:pt x="209502" y="233821"/>
                  <a:pt x="197353" y="221671"/>
                  <a:pt x="197353" y="206685"/>
                </a:cubicBezTo>
                <a:cubicBezTo>
                  <a:pt x="197353" y="191698"/>
                  <a:pt x="209502" y="179549"/>
                  <a:pt x="224489" y="179549"/>
                </a:cubicBezTo>
                <a:close/>
                <a:moveTo>
                  <a:pt x="125812" y="179549"/>
                </a:moveTo>
                <a:cubicBezTo>
                  <a:pt x="140799" y="179549"/>
                  <a:pt x="152948" y="191698"/>
                  <a:pt x="152948" y="206685"/>
                </a:cubicBezTo>
                <a:cubicBezTo>
                  <a:pt x="152948" y="221671"/>
                  <a:pt x="140799" y="233821"/>
                  <a:pt x="125812" y="233821"/>
                </a:cubicBezTo>
                <a:cubicBezTo>
                  <a:pt x="110826" y="233821"/>
                  <a:pt x="98677" y="221671"/>
                  <a:pt x="98677" y="206685"/>
                </a:cubicBezTo>
                <a:cubicBezTo>
                  <a:pt x="98677" y="191698"/>
                  <a:pt x="110826" y="179549"/>
                  <a:pt x="125812" y="179549"/>
                </a:cubicBezTo>
                <a:close/>
                <a:moveTo>
                  <a:pt x="27136" y="179549"/>
                </a:moveTo>
                <a:cubicBezTo>
                  <a:pt x="42122" y="179549"/>
                  <a:pt x="54272" y="191698"/>
                  <a:pt x="54272" y="206685"/>
                </a:cubicBezTo>
                <a:cubicBezTo>
                  <a:pt x="54272" y="221671"/>
                  <a:pt x="42122" y="233821"/>
                  <a:pt x="27136" y="233821"/>
                </a:cubicBezTo>
                <a:cubicBezTo>
                  <a:pt x="12149" y="233821"/>
                  <a:pt x="0" y="221671"/>
                  <a:pt x="0" y="206685"/>
                </a:cubicBezTo>
                <a:cubicBezTo>
                  <a:pt x="0" y="191698"/>
                  <a:pt x="12149" y="179549"/>
                  <a:pt x="27136" y="179549"/>
                </a:cubicBezTo>
                <a:close/>
                <a:moveTo>
                  <a:pt x="619195" y="89774"/>
                </a:moveTo>
                <a:cubicBezTo>
                  <a:pt x="634182" y="89774"/>
                  <a:pt x="646331" y="101924"/>
                  <a:pt x="646331" y="116910"/>
                </a:cubicBezTo>
                <a:cubicBezTo>
                  <a:pt x="646331" y="131897"/>
                  <a:pt x="634182" y="144046"/>
                  <a:pt x="619195" y="144046"/>
                </a:cubicBezTo>
                <a:cubicBezTo>
                  <a:pt x="604209" y="144046"/>
                  <a:pt x="592059" y="131897"/>
                  <a:pt x="592059" y="116910"/>
                </a:cubicBezTo>
                <a:cubicBezTo>
                  <a:pt x="592059" y="101924"/>
                  <a:pt x="604209" y="89774"/>
                  <a:pt x="619195" y="89774"/>
                </a:cubicBezTo>
                <a:close/>
                <a:moveTo>
                  <a:pt x="520519" y="89774"/>
                </a:moveTo>
                <a:cubicBezTo>
                  <a:pt x="535505" y="89774"/>
                  <a:pt x="547654" y="101924"/>
                  <a:pt x="547654" y="116910"/>
                </a:cubicBezTo>
                <a:cubicBezTo>
                  <a:pt x="547654" y="131897"/>
                  <a:pt x="535505" y="144046"/>
                  <a:pt x="520519" y="144046"/>
                </a:cubicBezTo>
                <a:cubicBezTo>
                  <a:pt x="505532" y="144046"/>
                  <a:pt x="493383" y="131897"/>
                  <a:pt x="493383" y="116910"/>
                </a:cubicBezTo>
                <a:cubicBezTo>
                  <a:pt x="493383" y="101924"/>
                  <a:pt x="505532" y="89774"/>
                  <a:pt x="520519" y="89774"/>
                </a:cubicBezTo>
                <a:close/>
                <a:moveTo>
                  <a:pt x="421842" y="89774"/>
                </a:moveTo>
                <a:cubicBezTo>
                  <a:pt x="436829" y="89774"/>
                  <a:pt x="448978" y="101924"/>
                  <a:pt x="448978" y="116910"/>
                </a:cubicBezTo>
                <a:cubicBezTo>
                  <a:pt x="448978" y="131897"/>
                  <a:pt x="436829" y="144046"/>
                  <a:pt x="421842" y="144046"/>
                </a:cubicBezTo>
                <a:cubicBezTo>
                  <a:pt x="406856" y="144046"/>
                  <a:pt x="394706" y="131897"/>
                  <a:pt x="394706" y="116910"/>
                </a:cubicBezTo>
                <a:cubicBezTo>
                  <a:pt x="394706" y="101924"/>
                  <a:pt x="406856" y="89774"/>
                  <a:pt x="421842" y="89774"/>
                </a:cubicBezTo>
                <a:close/>
                <a:moveTo>
                  <a:pt x="323166" y="89774"/>
                </a:moveTo>
                <a:cubicBezTo>
                  <a:pt x="338152" y="89774"/>
                  <a:pt x="350301" y="101924"/>
                  <a:pt x="350301" y="116910"/>
                </a:cubicBezTo>
                <a:cubicBezTo>
                  <a:pt x="350301" y="131897"/>
                  <a:pt x="338152" y="144046"/>
                  <a:pt x="323166" y="144046"/>
                </a:cubicBezTo>
                <a:cubicBezTo>
                  <a:pt x="308179" y="144046"/>
                  <a:pt x="296030" y="131897"/>
                  <a:pt x="296030" y="116910"/>
                </a:cubicBezTo>
                <a:cubicBezTo>
                  <a:pt x="296030" y="101924"/>
                  <a:pt x="308179" y="89774"/>
                  <a:pt x="323166" y="89774"/>
                </a:cubicBezTo>
                <a:close/>
                <a:moveTo>
                  <a:pt x="224489" y="89774"/>
                </a:moveTo>
                <a:cubicBezTo>
                  <a:pt x="239475" y="89774"/>
                  <a:pt x="251625" y="101924"/>
                  <a:pt x="251625" y="116910"/>
                </a:cubicBezTo>
                <a:cubicBezTo>
                  <a:pt x="251625" y="131897"/>
                  <a:pt x="239475" y="144046"/>
                  <a:pt x="224489" y="144046"/>
                </a:cubicBezTo>
                <a:cubicBezTo>
                  <a:pt x="209502" y="144046"/>
                  <a:pt x="197353" y="131897"/>
                  <a:pt x="197353" y="116910"/>
                </a:cubicBezTo>
                <a:cubicBezTo>
                  <a:pt x="197353" y="101924"/>
                  <a:pt x="209502" y="89774"/>
                  <a:pt x="224489" y="89774"/>
                </a:cubicBezTo>
                <a:close/>
                <a:moveTo>
                  <a:pt x="125812" y="89774"/>
                </a:moveTo>
                <a:cubicBezTo>
                  <a:pt x="140799" y="89774"/>
                  <a:pt x="152948" y="101924"/>
                  <a:pt x="152948" y="116910"/>
                </a:cubicBezTo>
                <a:cubicBezTo>
                  <a:pt x="152948" y="131897"/>
                  <a:pt x="140799" y="144046"/>
                  <a:pt x="125812" y="144046"/>
                </a:cubicBezTo>
                <a:cubicBezTo>
                  <a:pt x="110826" y="144046"/>
                  <a:pt x="98677" y="131897"/>
                  <a:pt x="98677" y="116910"/>
                </a:cubicBezTo>
                <a:cubicBezTo>
                  <a:pt x="98677" y="101924"/>
                  <a:pt x="110826" y="89774"/>
                  <a:pt x="125812" y="89774"/>
                </a:cubicBezTo>
                <a:close/>
                <a:moveTo>
                  <a:pt x="27136" y="89774"/>
                </a:moveTo>
                <a:cubicBezTo>
                  <a:pt x="42122" y="89774"/>
                  <a:pt x="54272" y="101924"/>
                  <a:pt x="54272" y="116910"/>
                </a:cubicBezTo>
                <a:cubicBezTo>
                  <a:pt x="54272" y="131897"/>
                  <a:pt x="42122" y="144046"/>
                  <a:pt x="27136" y="144046"/>
                </a:cubicBezTo>
                <a:cubicBezTo>
                  <a:pt x="12149" y="144046"/>
                  <a:pt x="0" y="131897"/>
                  <a:pt x="0" y="116910"/>
                </a:cubicBezTo>
                <a:cubicBezTo>
                  <a:pt x="0" y="101924"/>
                  <a:pt x="12149" y="89774"/>
                  <a:pt x="27136" y="89774"/>
                </a:cubicBezTo>
                <a:close/>
                <a:moveTo>
                  <a:pt x="619195" y="0"/>
                </a:moveTo>
                <a:cubicBezTo>
                  <a:pt x="634182" y="0"/>
                  <a:pt x="646331" y="12149"/>
                  <a:pt x="646331" y="27136"/>
                </a:cubicBezTo>
                <a:cubicBezTo>
                  <a:pt x="646331" y="42123"/>
                  <a:pt x="634182" y="54272"/>
                  <a:pt x="619195" y="54272"/>
                </a:cubicBezTo>
                <a:cubicBezTo>
                  <a:pt x="604209" y="54272"/>
                  <a:pt x="592059" y="42123"/>
                  <a:pt x="592059" y="27136"/>
                </a:cubicBezTo>
                <a:cubicBezTo>
                  <a:pt x="592059" y="12149"/>
                  <a:pt x="604209" y="0"/>
                  <a:pt x="619195" y="0"/>
                </a:cubicBezTo>
                <a:close/>
                <a:moveTo>
                  <a:pt x="520519" y="0"/>
                </a:moveTo>
                <a:cubicBezTo>
                  <a:pt x="535505" y="0"/>
                  <a:pt x="547654" y="12149"/>
                  <a:pt x="547654" y="27136"/>
                </a:cubicBezTo>
                <a:cubicBezTo>
                  <a:pt x="547654" y="42123"/>
                  <a:pt x="535505" y="54272"/>
                  <a:pt x="520519" y="54272"/>
                </a:cubicBezTo>
                <a:cubicBezTo>
                  <a:pt x="505532" y="54272"/>
                  <a:pt x="493383" y="42123"/>
                  <a:pt x="493383" y="27136"/>
                </a:cubicBezTo>
                <a:cubicBezTo>
                  <a:pt x="493383" y="12149"/>
                  <a:pt x="505532" y="0"/>
                  <a:pt x="520519" y="0"/>
                </a:cubicBezTo>
                <a:close/>
                <a:moveTo>
                  <a:pt x="421842" y="0"/>
                </a:moveTo>
                <a:cubicBezTo>
                  <a:pt x="436829" y="0"/>
                  <a:pt x="448978" y="12149"/>
                  <a:pt x="448978" y="27136"/>
                </a:cubicBezTo>
                <a:cubicBezTo>
                  <a:pt x="448978" y="42123"/>
                  <a:pt x="436829" y="54272"/>
                  <a:pt x="421842" y="54272"/>
                </a:cubicBezTo>
                <a:cubicBezTo>
                  <a:pt x="406856" y="54272"/>
                  <a:pt x="394706" y="42123"/>
                  <a:pt x="394706" y="27136"/>
                </a:cubicBezTo>
                <a:cubicBezTo>
                  <a:pt x="394706" y="12149"/>
                  <a:pt x="406856" y="0"/>
                  <a:pt x="421842" y="0"/>
                </a:cubicBezTo>
                <a:close/>
                <a:moveTo>
                  <a:pt x="323166" y="0"/>
                </a:moveTo>
                <a:cubicBezTo>
                  <a:pt x="338152" y="0"/>
                  <a:pt x="350301" y="12149"/>
                  <a:pt x="350301" y="27136"/>
                </a:cubicBezTo>
                <a:cubicBezTo>
                  <a:pt x="350301" y="42123"/>
                  <a:pt x="338152" y="54272"/>
                  <a:pt x="323166" y="54272"/>
                </a:cubicBezTo>
                <a:cubicBezTo>
                  <a:pt x="308179" y="54272"/>
                  <a:pt x="296030" y="42123"/>
                  <a:pt x="296030" y="27136"/>
                </a:cubicBezTo>
                <a:cubicBezTo>
                  <a:pt x="296030" y="12149"/>
                  <a:pt x="308179" y="0"/>
                  <a:pt x="323166" y="0"/>
                </a:cubicBezTo>
                <a:close/>
                <a:moveTo>
                  <a:pt x="224489" y="0"/>
                </a:moveTo>
                <a:cubicBezTo>
                  <a:pt x="239475" y="0"/>
                  <a:pt x="251625" y="12149"/>
                  <a:pt x="251625" y="27136"/>
                </a:cubicBezTo>
                <a:cubicBezTo>
                  <a:pt x="251625" y="42123"/>
                  <a:pt x="239475" y="54272"/>
                  <a:pt x="224489" y="54272"/>
                </a:cubicBezTo>
                <a:cubicBezTo>
                  <a:pt x="209502" y="54272"/>
                  <a:pt x="197353" y="42123"/>
                  <a:pt x="197353" y="27136"/>
                </a:cubicBezTo>
                <a:cubicBezTo>
                  <a:pt x="197353" y="12149"/>
                  <a:pt x="209502" y="0"/>
                  <a:pt x="224489" y="0"/>
                </a:cubicBezTo>
                <a:close/>
                <a:moveTo>
                  <a:pt x="125812" y="0"/>
                </a:moveTo>
                <a:cubicBezTo>
                  <a:pt x="140799" y="0"/>
                  <a:pt x="152948" y="12149"/>
                  <a:pt x="152948" y="27136"/>
                </a:cubicBezTo>
                <a:cubicBezTo>
                  <a:pt x="152948" y="42123"/>
                  <a:pt x="140799" y="54272"/>
                  <a:pt x="125812" y="54272"/>
                </a:cubicBezTo>
                <a:cubicBezTo>
                  <a:pt x="110826" y="54272"/>
                  <a:pt x="98677" y="42123"/>
                  <a:pt x="98677" y="27136"/>
                </a:cubicBezTo>
                <a:cubicBezTo>
                  <a:pt x="98677" y="12149"/>
                  <a:pt x="110826" y="0"/>
                  <a:pt x="125812" y="0"/>
                </a:cubicBezTo>
                <a:close/>
                <a:moveTo>
                  <a:pt x="27136" y="0"/>
                </a:moveTo>
                <a:cubicBezTo>
                  <a:pt x="42122" y="0"/>
                  <a:pt x="54272" y="12149"/>
                  <a:pt x="54272" y="27136"/>
                </a:cubicBezTo>
                <a:cubicBezTo>
                  <a:pt x="54272" y="42123"/>
                  <a:pt x="42122" y="54272"/>
                  <a:pt x="27136" y="54272"/>
                </a:cubicBezTo>
                <a:cubicBezTo>
                  <a:pt x="12149" y="54272"/>
                  <a:pt x="0" y="42123"/>
                  <a:pt x="0" y="27136"/>
                </a:cubicBezTo>
                <a:cubicBezTo>
                  <a:pt x="0" y="12149"/>
                  <a:pt x="12149" y="0"/>
                  <a:pt x="27136" y="0"/>
                </a:cubicBezTo>
                <a:close/>
              </a:path>
            </a:pathLst>
          </a:custGeom>
          <a:gradFill>
            <a:gsLst>
              <a:gs pos="0">
                <a:srgbClr val="2E3AFF">
                  <a:alpha val="20000"/>
                </a:srgbClr>
              </a:gs>
              <a:gs pos="100000">
                <a:srgbClr val="008CFB">
                  <a:alpha val="5000"/>
                </a:srgbClr>
              </a:gs>
            </a:gsLst>
            <a:lin ang="2700000" scaled="1"/>
          </a:gradFill>
          <a:ln>
            <a:noFill/>
          </a:ln>
        </p:spPr>
        <p:txBody>
          <a:bodyPr wrap="square" anchor="ctr"/>
          <a:lstStyle>
            <a:lvl1pPr marL="0" lvl="0" algn="l" defTabSz="914400">
              <a:defRPr sz="1800" kern="1200">
                <a:solidFill>
                  <a:schemeClr val="tx1"/>
                </a:solidFill>
                <a:latin typeface="等线"/>
                <a:ea typeface="等线"/>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a:lstStyle>
          <a:p>
            <a:pPr algn="ctr"/>
            <a:endParaRPr lang="zh-CN" altLang="en-US">
              <a:solidFill>
                <a:schemeClr val="lt1"/>
              </a:solidFill>
            </a:endParaRPr>
          </a:p>
        </p:txBody>
      </p:sp>
      <p:sp>
        <p:nvSpPr>
          <p:cNvPr id="18" name="文本框 17"/>
          <p:cNvSpPr txBox="1"/>
          <p:nvPr/>
        </p:nvSpPr>
        <p:spPr>
          <a:xfrm>
            <a:off x="2684968" y="3856299"/>
            <a:ext cx="1193800" cy="1308100"/>
          </a:xfrm>
          <a:prstGeom prst="rect">
            <a:avLst/>
          </a:prstGeom>
          <a:ln w="12700">
            <a:prstDash val="solid"/>
          </a:ln>
        </p:spPr>
        <p:txBody>
          <a:bodyPr>
            <a:spAutoFit/>
          </a:bodyPr>
          <a:lstStyle/>
          <a:p>
            <a:pPr lvl="0"/>
            <a:r>
              <a:rPr lang="zh-CN" altLang="zh-CN" sz="8000"/>
              <a:t>图</a:t>
            </a:r>
          </a:p>
        </p:txBody>
      </p:sp>
      <p:pic>
        <p:nvPicPr>
          <p:cNvPr id="21" name="图片 20"/>
          <p:cNvPicPr>
            <a:picLocks noChangeAspect="1"/>
          </p:cNvPicPr>
          <p:nvPr/>
        </p:nvPicPr>
        <p:blipFill>
          <a:blip r:embed="rId4"/>
          <a:stretch/>
        </p:blipFill>
        <p:spPr>
          <a:xfrm>
            <a:off x="1506019" y="3190982"/>
            <a:ext cx="3551698" cy="2338708"/>
          </a:xfrm>
          <a:prstGeom prst="rect">
            <a:avLst/>
          </a:prstGeom>
        </p:spPr>
      </p:pic>
      <p:sp>
        <p:nvSpPr>
          <p:cNvPr id="19" name="文本框 18"/>
          <p:cNvSpPr txBox="1"/>
          <p:nvPr/>
        </p:nvSpPr>
        <p:spPr>
          <a:xfrm>
            <a:off x="2088068" y="5529690"/>
            <a:ext cx="2387600" cy="361950"/>
          </a:xfrm>
          <a:prstGeom prst="rect">
            <a:avLst/>
          </a:prstGeom>
          <a:ln w="12700">
            <a:prstDash val="solid"/>
          </a:ln>
        </p:spPr>
        <p:txBody>
          <a:bodyPr>
            <a:spAutoFit/>
          </a:bodyPr>
          <a:lstStyle/>
          <a:p>
            <a:pPr lvl="0"/>
            <a:r>
              <a:rPr lang="en-US" altLang="en-US"/>
              <a:t>Speaker </a:t>
            </a:r>
            <a:r>
              <a:rPr lang="en-US" altLang="en-US" sz="1800"/>
              <a:t> Identification</a:t>
            </a:r>
          </a:p>
        </p:txBody>
      </p:sp>
      <p:cxnSp>
        <p:nvCxnSpPr>
          <p:cNvPr id="22" name="直接箭头连接符 21"/>
          <p:cNvCxnSpPr/>
          <p:nvPr/>
        </p:nvCxnSpPr>
        <p:spPr>
          <a:xfrm flipV="1">
            <a:off x="3435508" y="3785100"/>
            <a:ext cx="784041" cy="273942"/>
          </a:xfrm>
          <a:prstGeom prst="straightConnector1">
            <a:avLst/>
          </a:prstGeom>
          <a:noFill/>
          <a:ln w="25400">
            <a:solidFill>
              <a:srgbClr val="000000"/>
            </a:solidFill>
            <a:prstDash val="solid"/>
            <a:tailEnd type="triangle"/>
          </a:ln>
        </p:spPr>
      </p:cxnSp>
      <p:cxnSp>
        <p:nvCxnSpPr>
          <p:cNvPr id="23" name="直接箭头连接符 22"/>
          <p:cNvCxnSpPr/>
          <p:nvPr/>
        </p:nvCxnSpPr>
        <p:spPr>
          <a:xfrm>
            <a:off x="3472331" y="4427446"/>
            <a:ext cx="822538" cy="0"/>
          </a:xfrm>
          <a:prstGeom prst="straightConnector1">
            <a:avLst/>
          </a:prstGeom>
          <a:noFill/>
          <a:ln w="25400">
            <a:solidFill>
              <a:srgbClr val="000000"/>
            </a:solidFill>
            <a:prstDash val="solid"/>
            <a:tailEnd type="triangle"/>
          </a:ln>
        </p:spPr>
      </p:cxnSp>
      <p:cxnSp>
        <p:nvCxnSpPr>
          <p:cNvPr id="24" name="直接箭头连接符 23"/>
          <p:cNvCxnSpPr/>
          <p:nvPr/>
        </p:nvCxnSpPr>
        <p:spPr>
          <a:xfrm>
            <a:off x="3492185" y="4729728"/>
            <a:ext cx="812380" cy="217264"/>
          </a:xfrm>
          <a:prstGeom prst="straightConnector1">
            <a:avLst/>
          </a:prstGeom>
          <a:noFill/>
          <a:ln w="25400">
            <a:solidFill>
              <a:srgbClr val="000000"/>
            </a:solidFill>
            <a:prstDash val="solid"/>
            <a:tailEnd type="triangle"/>
          </a:ln>
        </p:spPr>
      </p:cxnSp>
      <p:pic>
        <p:nvPicPr>
          <p:cNvPr id="2" name="图片 1">
            <a:extLst>
              <a:ext uri="{FF2B5EF4-FFF2-40B4-BE49-F238E27FC236}">
                <a16:creationId xmlns:a16="http://schemas.microsoft.com/office/drawing/2014/main" id="{25460E0F-0805-E192-B39E-F8639E1A7AC1}"/>
              </a:ext>
            </a:extLst>
          </p:cNvPr>
          <p:cNvPicPr>
            <a:picLocks noChangeAspect="1"/>
          </p:cNvPicPr>
          <p:nvPr/>
        </p:nvPicPr>
        <p:blipFill>
          <a:blip r:embed="rId5"/>
          <a:stretch/>
        </p:blipFill>
        <p:spPr>
          <a:xfrm>
            <a:off x="3708509" y="-169607"/>
            <a:ext cx="8660552" cy="1205061"/>
          </a:xfrm>
          <a:prstGeom prst="rect">
            <a:avLst/>
          </a:prstGeom>
        </p:spPr>
      </p:pic>
      <p:sp>
        <p:nvSpPr>
          <p:cNvPr id="4" name="箭头: V 形 3">
            <a:extLst>
              <a:ext uri="{FF2B5EF4-FFF2-40B4-BE49-F238E27FC236}">
                <a16:creationId xmlns:a16="http://schemas.microsoft.com/office/drawing/2014/main" id="{631AFAEE-3D84-7F5C-A993-0760CE25469D}"/>
              </a:ext>
            </a:extLst>
          </p:cNvPr>
          <p:cNvSpPr/>
          <p:nvPr/>
        </p:nvSpPr>
        <p:spPr>
          <a:xfrm>
            <a:off x="-352263" y="975361"/>
            <a:ext cx="3461809" cy="546997"/>
          </a:xfrm>
          <a:prstGeom prst="chevron">
            <a:avLst/>
          </a:prstGeom>
          <a:solidFill>
            <a:srgbClr val="008CFB"/>
          </a:solidFill>
          <a:ln w="12700">
            <a:solidFill>
              <a:srgbClr val="00501F"/>
            </a:solidFill>
            <a:prstDash val="solid"/>
            <a:miter/>
          </a:ln>
          <a:effectLst>
            <a:outerShdw blurRad="50800" dist="38100" dir="2700000" algn="tl" rotWithShape="0">
              <a:prstClr val="black">
                <a:alpha val="40000"/>
              </a:prstClr>
            </a:outerShdw>
          </a:effectLst>
        </p:spPr>
        <p:txBody>
          <a:bodyPr anchor="ctr"/>
          <a:lstStyle/>
          <a:p>
            <a:pPr algn="ctr"/>
            <a:r>
              <a:rPr lang="en-US" altLang="zh-CN" sz="2400" b="1" dirty="0">
                <a:solidFill>
                  <a:schemeClr val="bg1"/>
                </a:solidFill>
                <a:latin typeface="微软雅黑"/>
                <a:ea typeface="微软雅黑"/>
              </a:rPr>
              <a:t>1.1 </a:t>
            </a:r>
            <a:r>
              <a:rPr lang="zh-CN" altLang="en-US" sz="2400" b="1" dirty="0">
                <a:solidFill>
                  <a:schemeClr val="bg1"/>
                </a:solidFill>
                <a:latin typeface="微软雅黑"/>
                <a:ea typeface="微软雅黑"/>
              </a:rPr>
              <a:t>声纹识别概述</a:t>
            </a:r>
          </a:p>
        </p:txBody>
      </p:sp>
      <p:sp>
        <p:nvSpPr>
          <p:cNvPr id="27" name="矩形 4"/>
          <p:cNvSpPr/>
          <p:nvPr/>
        </p:nvSpPr>
        <p:spPr>
          <a:xfrm>
            <a:off x="3708509" y="64"/>
            <a:ext cx="2123079" cy="777434"/>
          </a:xfrm>
          <a:prstGeom prst="rect">
            <a:avLst/>
          </a:prstGeom>
          <a:solidFill>
            <a:srgbClr val="008CFB"/>
          </a:solidFill>
          <a:ln>
            <a:noFill/>
          </a:ln>
          <a:effectLst>
            <a:outerShdw blurRad="228600" dist="50800" dir="5400000" algn="t" rotWithShape="0">
              <a:srgbClr val="000000">
                <a:alpha val="29000"/>
              </a:srgbClr>
            </a:outerShdw>
          </a:effectLst>
        </p:spPr>
        <p:txBody>
          <a:bodyPr anchor="ctr"/>
          <a:lstStyle/>
          <a:p>
            <a:pPr lvl="0" algn="ctr"/>
            <a:r>
              <a:rPr lang="zh-CN" altLang="zh-CN" sz="2000" b="1">
                <a:solidFill>
                  <a:srgbClr val="FFFFFF"/>
                </a:solidFill>
                <a:latin typeface="微软雅黑"/>
                <a:ea typeface="微软雅黑"/>
              </a:rPr>
              <a:t>项目背景</a:t>
            </a:r>
          </a:p>
        </p:txBody>
      </p:sp>
      <p:sp>
        <p:nvSpPr>
          <p:cNvPr id="16" name="文本框 92"/>
          <p:cNvSpPr txBox="1"/>
          <p:nvPr/>
        </p:nvSpPr>
        <p:spPr>
          <a:xfrm>
            <a:off x="374177" y="1740762"/>
            <a:ext cx="11214100" cy="1508105"/>
          </a:xfrm>
          <a:prstGeom prst="rect">
            <a:avLst/>
          </a:prstGeom>
          <a:noFill/>
        </p:spPr>
        <p:txBody>
          <a:bodyPr wrap="square">
            <a:spAutoFit/>
          </a:bodyPr>
          <a:lstStyle/>
          <a:p>
            <a:pPr lvl="0"/>
            <a:r>
              <a:rPr lang="en-US" altLang="en-US" dirty="0"/>
              <a:t>       </a:t>
            </a:r>
            <a:r>
              <a:rPr lang="zh-CN" altLang="en-US" dirty="0">
                <a:latin typeface="微软雅黑"/>
                <a:ea typeface="微软雅黑"/>
              </a:rPr>
              <a:t>声纹识别</a:t>
            </a:r>
            <a:r>
              <a:rPr lang="zh-CN" altLang="zh-CN" sz="1800" dirty="0">
                <a:latin typeface="微软雅黑"/>
                <a:ea typeface="微软雅黑"/>
              </a:rPr>
              <a:t>，又称</a:t>
            </a:r>
            <a:r>
              <a:rPr lang="zh-CN" altLang="en-US" dirty="0">
                <a:latin typeface="微软雅黑"/>
                <a:ea typeface="微软雅黑"/>
              </a:rPr>
              <a:t>说话人识</a:t>
            </a:r>
            <a:r>
              <a:rPr lang="zh-CN" altLang="zh-CN" sz="1800" dirty="0">
                <a:latin typeface="微软雅黑"/>
                <a:ea typeface="微软雅黑"/>
              </a:rPr>
              <a:t>别，是通过对收到的说话人语音信号进行分析和提取，自动地确定说话人是否在所建立的说话人集合里面，并确定说话人是谁的过程。说话人识别技术具有低成本、弱隐私、无接触等优点，在金融、安防、司法等</a:t>
            </a:r>
            <a:r>
              <a:rPr lang="zh-CN" altLang="en-US" sz="1800" dirty="0">
                <a:latin typeface="微软雅黑"/>
                <a:ea typeface="微软雅黑"/>
              </a:rPr>
              <a:t>安全</a:t>
            </a:r>
            <a:r>
              <a:rPr lang="zh-CN" altLang="zh-CN" sz="1800" dirty="0">
                <a:latin typeface="微软雅黑"/>
                <a:ea typeface="微软雅黑"/>
              </a:rPr>
              <a:t>领域有着广泛应用前景。</a:t>
            </a:r>
            <a:r>
              <a:rPr lang="en-US" altLang="en-US" sz="1800" dirty="0">
                <a:latin typeface="微软雅黑"/>
                <a:ea typeface="微软雅黑"/>
              </a:rPr>
              <a:t>	</a:t>
            </a:r>
          </a:p>
          <a:p>
            <a:pPr lvl="0"/>
            <a:r>
              <a:rPr lang="en-US" altLang="en-US" sz="1800" dirty="0">
                <a:latin typeface="微软雅黑"/>
                <a:ea typeface="微软雅黑"/>
              </a:rPr>
              <a:t>      </a:t>
            </a:r>
            <a:r>
              <a:rPr lang="zh-CN" altLang="zh-CN" sz="1800" dirty="0">
                <a:latin typeface="微软雅黑"/>
                <a:ea typeface="微软雅黑"/>
              </a:rPr>
              <a:t>按照任务类型，通常分为说话人辨认（</a:t>
            </a:r>
            <a:r>
              <a:rPr lang="en-US" altLang="en-US" sz="1800" dirty="0">
                <a:latin typeface="微软雅黑"/>
                <a:ea typeface="微软雅黑"/>
              </a:rPr>
              <a:t>Speaker Identification</a:t>
            </a:r>
            <a:r>
              <a:rPr lang="zh-CN" altLang="zh-CN" sz="1800" dirty="0">
                <a:latin typeface="微软雅黑"/>
                <a:ea typeface="微软雅黑"/>
              </a:rPr>
              <a:t>）和说话人验证（</a:t>
            </a:r>
            <a:r>
              <a:rPr lang="en-US" altLang="en-US" sz="1800" dirty="0">
                <a:latin typeface="微软雅黑"/>
                <a:ea typeface="微软雅黑"/>
              </a:rPr>
              <a:t>Speaker Verification</a:t>
            </a:r>
            <a:r>
              <a:rPr lang="zh-CN" altLang="zh-CN" sz="1800" dirty="0">
                <a:latin typeface="微软雅黑"/>
                <a:ea typeface="微软雅黑"/>
              </a:rPr>
              <a:t>）</a:t>
            </a:r>
          </a:p>
          <a:p>
            <a:pPr lvl="0"/>
            <a:endParaRPr lang="en-US" altLang="en-US" sz="2000" dirty="0"/>
          </a:p>
        </p:txBody>
      </p:sp>
      <p:pic>
        <p:nvPicPr>
          <p:cNvPr id="28" name="图形 27"/>
          <p:cNvPicPr>
            <a:picLocks noChangeAspect="1"/>
          </p:cNvPicPr>
          <p:nvPr/>
        </p:nvPicPr>
        <p:blipFill>
          <a:blip r:embed="rId6">
            <a:extLst>
              <a:ext uri="{96DAC541-7B7A-43D3-8B79-37D633B846F1}">
                <asvg:svgBlip xmlns:asvg="http://schemas.microsoft.com/office/drawing/2016/SVG/main" r:embed="rId7"/>
              </a:ext>
            </a:extLst>
          </a:blip>
          <a:stretch/>
        </p:blipFill>
        <p:spPr>
          <a:xfrm>
            <a:off x="1629714" y="5428376"/>
            <a:ext cx="458355" cy="474182"/>
          </a:xfrm>
          <a:prstGeom prst="rect">
            <a:avLst/>
          </a:prstGeom>
        </p:spPr>
      </p:pic>
      <p:pic>
        <p:nvPicPr>
          <p:cNvPr id="29" name="图片 28"/>
          <p:cNvPicPr>
            <a:picLocks noChangeAspect="1"/>
          </p:cNvPicPr>
          <p:nvPr/>
        </p:nvPicPr>
        <p:blipFill>
          <a:blip r:embed="rId8"/>
          <a:stretch/>
        </p:blipFill>
        <p:spPr>
          <a:xfrm>
            <a:off x="1506019" y="5891640"/>
            <a:ext cx="1063208" cy="398703"/>
          </a:xfrm>
          <a:prstGeom prst="rect">
            <a:avLst/>
          </a:prstGeom>
        </p:spPr>
      </p:pic>
      <p:grpSp>
        <p:nvGrpSpPr>
          <p:cNvPr id="30" name="组合 29"/>
          <p:cNvGrpSpPr/>
          <p:nvPr/>
        </p:nvGrpSpPr>
        <p:grpSpPr>
          <a:xfrm>
            <a:off x="6577844" y="3233012"/>
            <a:ext cx="3623715" cy="3057331"/>
            <a:chOff x="6577844" y="3233012"/>
            <a:chExt cx="3623715" cy="3057331"/>
          </a:xfrm>
        </p:grpSpPr>
        <p:sp>
          <p:nvSpPr>
            <p:cNvPr id="20" name="文本框 19"/>
            <p:cNvSpPr txBox="1"/>
            <p:nvPr/>
          </p:nvSpPr>
          <p:spPr>
            <a:xfrm>
              <a:off x="7405356" y="5518772"/>
              <a:ext cx="2673350" cy="361950"/>
            </a:xfrm>
            <a:prstGeom prst="rect">
              <a:avLst/>
            </a:prstGeom>
            <a:ln w="12700">
              <a:prstDash val="solid"/>
            </a:ln>
          </p:spPr>
          <p:txBody>
            <a:bodyPr>
              <a:spAutoFit/>
            </a:bodyPr>
            <a:lstStyle/>
            <a:p>
              <a:pPr lvl="0"/>
              <a:r>
                <a:rPr lang="en-US" altLang="en-US"/>
                <a:t>Speaker Verification</a:t>
              </a:r>
            </a:p>
          </p:txBody>
        </p:sp>
        <p:pic>
          <p:nvPicPr>
            <p:cNvPr id="25" name="图片 24"/>
            <p:cNvPicPr>
              <a:picLocks noChangeAspect="1"/>
            </p:cNvPicPr>
            <p:nvPr/>
          </p:nvPicPr>
          <p:blipFill>
            <a:blip r:embed="rId9">
              <a:alphaModFix amt="87000"/>
            </a:blip>
            <a:stretch/>
          </p:blipFill>
          <p:spPr>
            <a:xfrm>
              <a:off x="6577844" y="3233012"/>
              <a:ext cx="3623715" cy="2208356"/>
            </a:xfrm>
            <a:prstGeom prst="rect">
              <a:avLst/>
            </a:prstGeom>
            <a:effectLst>
              <a:softEdge rad="215900"/>
            </a:effectLst>
          </p:spPr>
        </p:pic>
        <p:cxnSp>
          <p:nvCxnSpPr>
            <p:cNvPr id="26" name="直接箭头连接符 25"/>
            <p:cNvCxnSpPr/>
            <p:nvPr/>
          </p:nvCxnSpPr>
          <p:spPr>
            <a:xfrm>
              <a:off x="8785041" y="4499431"/>
              <a:ext cx="595266" cy="0"/>
            </a:xfrm>
            <a:prstGeom prst="straightConnector1">
              <a:avLst/>
            </a:prstGeom>
            <a:noFill/>
            <a:ln w="25400">
              <a:solidFill>
                <a:srgbClr val="000000"/>
              </a:solidFill>
              <a:prstDash val="solid"/>
              <a:tailEnd type="triangle"/>
            </a:ln>
          </p:spPr>
        </p:cxnSp>
        <p:pic>
          <p:nvPicPr>
            <p:cNvPr id="31" name="图形 30"/>
            <p:cNvPicPr>
              <a:picLocks noChangeAspect="1"/>
            </p:cNvPicPr>
            <p:nvPr/>
          </p:nvPicPr>
          <p:blipFill>
            <a:blip r:embed="rId10">
              <a:extLst>
                <a:ext uri="{96DAC541-7B7A-43D3-8B79-37D633B846F1}">
                  <asvg:svgBlip xmlns:asvg="http://schemas.microsoft.com/office/drawing/2016/SVG/main" r:embed="rId11"/>
                </a:ext>
              </a:extLst>
            </a:blip>
            <a:stretch/>
          </p:blipFill>
          <p:spPr>
            <a:xfrm>
              <a:off x="6967239" y="5441368"/>
              <a:ext cx="438118" cy="450273"/>
            </a:xfrm>
            <a:prstGeom prst="rect">
              <a:avLst/>
            </a:prstGeom>
          </p:spPr>
        </p:pic>
        <p:pic>
          <p:nvPicPr>
            <p:cNvPr id="32" name="图片 31"/>
            <p:cNvPicPr>
              <a:picLocks noChangeAspect="1"/>
            </p:cNvPicPr>
            <p:nvPr/>
          </p:nvPicPr>
          <p:blipFill>
            <a:blip r:embed="rId12"/>
            <a:stretch/>
          </p:blipFill>
          <p:spPr>
            <a:xfrm>
              <a:off x="6885744" y="5891640"/>
              <a:ext cx="937876" cy="398703"/>
            </a:xfrm>
            <a:prstGeom prst="rect">
              <a:avLst/>
            </a:prstGeom>
          </p:spPr>
        </p:pic>
      </p:grpSp>
      <p:sp>
        <p:nvSpPr>
          <p:cNvPr id="33" name="文本框 107"/>
          <p:cNvSpPr txBox="1"/>
          <p:nvPr/>
        </p:nvSpPr>
        <p:spPr>
          <a:xfrm rot="16200000">
            <a:off x="10692820" y="5472426"/>
            <a:ext cx="787400" cy="2305050"/>
          </a:xfrm>
          <a:prstGeom prst="rect">
            <a:avLst/>
          </a:prstGeom>
          <a:noFill/>
        </p:spPr>
        <p:txBody>
          <a:bodyPr vert="eaVert" wrap="square">
            <a:spAutoFit/>
          </a:bodyPr>
          <a:lstStyle/>
          <a:p>
            <a:pPr lvl="0" algn="ctr"/>
            <a:r>
              <a:rPr lang="en-US" altLang="en-US" sz="4000">
                <a:solidFill>
                  <a:srgbClr val="DFF8FF"/>
                </a:solidFill>
                <a:latin typeface="思源宋体 CN Heavy"/>
                <a:ea typeface="思源宋体 CN Heavy"/>
              </a:rPr>
              <a:t>OUYUAN</a:t>
            </a:r>
          </a:p>
        </p:txBody>
      </p:sp>
      <p:sp>
        <p:nvSpPr>
          <p:cNvPr id="34" name="椭圆 7"/>
          <p:cNvSpPr/>
          <p:nvPr/>
        </p:nvSpPr>
        <p:spPr>
          <a:xfrm>
            <a:off x="11227601" y="3850771"/>
            <a:ext cx="569378" cy="569378"/>
          </a:xfrm>
          <a:prstGeom prst="ellipse">
            <a:avLst/>
          </a:prstGeom>
          <a:gradFill flip="none" rotWithShape="1">
            <a:gsLst>
              <a:gs pos="0">
                <a:srgbClr val="FC5D00"/>
              </a:gs>
              <a:gs pos="100000">
                <a:srgbClr val="FF9149"/>
              </a:gs>
            </a:gsLst>
            <a:lin ang="2700000" scaled="1"/>
          </a:gradFill>
          <a:ln>
            <a:noFill/>
          </a:ln>
          <a:effectLst>
            <a:outerShdw blurRad="152400" dist="50800" dir="2700000" algn="tl" rotWithShape="0">
              <a:srgbClr val="FC5D00">
                <a:alpha val="20000"/>
              </a:srgbClr>
            </a:outerShdw>
          </a:effectLst>
        </p:spPr>
        <p:txBody>
          <a:bodyPr anchor="ctr"/>
          <a:lstStyle/>
          <a:p>
            <a:pPr algn="ctr"/>
            <a:endParaRPr lang="zh-CN" altLang="en-US">
              <a:solidFill>
                <a:schemeClr val="lt1"/>
              </a:solidFill>
            </a:endParaRPr>
          </a:p>
        </p:txBody>
      </p:sp>
      <p:sp>
        <p:nvSpPr>
          <p:cNvPr id="35" name="椭圆 8"/>
          <p:cNvSpPr/>
          <p:nvPr/>
        </p:nvSpPr>
        <p:spPr>
          <a:xfrm>
            <a:off x="10397915" y="5834592"/>
            <a:ext cx="456486" cy="456486"/>
          </a:xfrm>
          <a:prstGeom prst="ellipse">
            <a:avLst/>
          </a:prstGeom>
          <a:gradFill flip="none" rotWithShape="1">
            <a:gsLst>
              <a:gs pos="0">
                <a:srgbClr val="FC5D00"/>
              </a:gs>
              <a:gs pos="100000">
                <a:srgbClr val="FF9149"/>
              </a:gs>
            </a:gsLst>
            <a:lin ang="2700000" scaled="1"/>
          </a:gradFill>
          <a:ln>
            <a:noFill/>
          </a:ln>
          <a:effectLst>
            <a:outerShdw blurRad="152400" dist="50800" dir="2700000" algn="tl" rotWithShape="0">
              <a:srgbClr val="FC5D00">
                <a:alpha val="20000"/>
              </a:srgbClr>
            </a:outerShdw>
          </a:effectLst>
        </p:spPr>
        <p:txBody>
          <a:bodyPr anchor="ctr"/>
          <a:lstStyle/>
          <a:p>
            <a:pPr algn="ctr"/>
            <a:endParaRPr lang="zh-CN" altLang="en-US">
              <a:solidFill>
                <a:schemeClr val="lt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3"/>
          <a:tile tx="0" ty="0" sx="100000" sy="100000" flip="none" algn="tl"/>
        </a:blipFill>
        <a:effectLst/>
      </p:bgPr>
    </p:bg>
    <p:spTree>
      <p:nvGrpSpPr>
        <p:cNvPr id="1" name=""/>
        <p:cNvGrpSpPr/>
        <p:nvPr/>
      </p:nvGrpSpPr>
      <p:grpSpPr>
        <a:xfrm>
          <a:off x="0" y="0"/>
          <a:ext cx="0" cy="0"/>
          <a:chOff x="0" y="0"/>
          <a:chExt cx="0" cy="0"/>
        </a:xfrm>
      </p:grpSpPr>
      <p:sp>
        <p:nvSpPr>
          <p:cNvPr id="14" name="任意多边形: 形状 13"/>
          <p:cNvSpPr/>
          <p:nvPr/>
        </p:nvSpPr>
        <p:spPr>
          <a:xfrm>
            <a:off x="11296467" y="977023"/>
            <a:ext cx="532976" cy="728497"/>
          </a:xfrm>
          <a:custGeom>
            <a:avLst/>
            <a:gdLst/>
            <a:ahLst/>
            <a:cxnLst/>
            <a:rect l="l" t="t" r="r" b="b"/>
            <a:pathLst>
              <a:path w="532976" h="728497">
                <a:moveTo>
                  <a:pt x="510599" y="682643"/>
                </a:moveTo>
                <a:cubicBezTo>
                  <a:pt x="522958" y="682643"/>
                  <a:pt x="532976" y="692908"/>
                  <a:pt x="532976" y="705570"/>
                </a:cubicBezTo>
                <a:cubicBezTo>
                  <a:pt x="532976" y="718232"/>
                  <a:pt x="522958" y="728497"/>
                  <a:pt x="510599" y="728497"/>
                </a:cubicBezTo>
                <a:cubicBezTo>
                  <a:pt x="498241" y="728497"/>
                  <a:pt x="488222" y="718232"/>
                  <a:pt x="488222" y="705570"/>
                </a:cubicBezTo>
                <a:cubicBezTo>
                  <a:pt x="488222" y="692908"/>
                  <a:pt x="498241" y="682643"/>
                  <a:pt x="510599" y="682643"/>
                </a:cubicBezTo>
                <a:close/>
                <a:moveTo>
                  <a:pt x="429229" y="682643"/>
                </a:moveTo>
                <a:cubicBezTo>
                  <a:pt x="441587" y="682643"/>
                  <a:pt x="451605" y="692908"/>
                  <a:pt x="451605" y="705570"/>
                </a:cubicBezTo>
                <a:cubicBezTo>
                  <a:pt x="451605" y="718232"/>
                  <a:pt x="441587" y="728497"/>
                  <a:pt x="429229" y="728497"/>
                </a:cubicBezTo>
                <a:cubicBezTo>
                  <a:pt x="416871" y="728497"/>
                  <a:pt x="406852" y="718232"/>
                  <a:pt x="406852" y="705570"/>
                </a:cubicBezTo>
                <a:cubicBezTo>
                  <a:pt x="406852" y="692908"/>
                  <a:pt x="416871" y="682643"/>
                  <a:pt x="429229" y="682643"/>
                </a:cubicBezTo>
                <a:close/>
                <a:moveTo>
                  <a:pt x="347858" y="682643"/>
                </a:moveTo>
                <a:cubicBezTo>
                  <a:pt x="360217" y="682643"/>
                  <a:pt x="370235" y="692908"/>
                  <a:pt x="370235" y="705570"/>
                </a:cubicBezTo>
                <a:cubicBezTo>
                  <a:pt x="370235" y="718232"/>
                  <a:pt x="360217" y="728497"/>
                  <a:pt x="347858" y="728497"/>
                </a:cubicBezTo>
                <a:cubicBezTo>
                  <a:pt x="335501" y="728497"/>
                  <a:pt x="325482" y="718232"/>
                  <a:pt x="325482" y="705570"/>
                </a:cubicBezTo>
                <a:cubicBezTo>
                  <a:pt x="325482" y="692908"/>
                  <a:pt x="335501" y="682643"/>
                  <a:pt x="347858" y="682643"/>
                </a:cubicBezTo>
                <a:close/>
                <a:moveTo>
                  <a:pt x="266488" y="682643"/>
                </a:moveTo>
                <a:cubicBezTo>
                  <a:pt x="278846" y="682643"/>
                  <a:pt x="288864" y="692908"/>
                  <a:pt x="288864" y="705570"/>
                </a:cubicBezTo>
                <a:cubicBezTo>
                  <a:pt x="288864" y="718232"/>
                  <a:pt x="278846" y="728497"/>
                  <a:pt x="266488" y="728497"/>
                </a:cubicBezTo>
                <a:cubicBezTo>
                  <a:pt x="254130" y="728497"/>
                  <a:pt x="244112" y="718232"/>
                  <a:pt x="244112" y="705570"/>
                </a:cubicBezTo>
                <a:cubicBezTo>
                  <a:pt x="244112" y="692908"/>
                  <a:pt x="254130" y="682643"/>
                  <a:pt x="266488" y="682643"/>
                </a:cubicBezTo>
                <a:close/>
                <a:moveTo>
                  <a:pt x="185118" y="682643"/>
                </a:moveTo>
                <a:cubicBezTo>
                  <a:pt x="197475" y="682643"/>
                  <a:pt x="207494" y="692908"/>
                  <a:pt x="207494" y="705570"/>
                </a:cubicBezTo>
                <a:cubicBezTo>
                  <a:pt x="207494" y="718232"/>
                  <a:pt x="197475" y="728497"/>
                  <a:pt x="185118" y="728497"/>
                </a:cubicBezTo>
                <a:cubicBezTo>
                  <a:pt x="172759" y="728497"/>
                  <a:pt x="162741" y="718232"/>
                  <a:pt x="162741" y="705570"/>
                </a:cubicBezTo>
                <a:cubicBezTo>
                  <a:pt x="162741" y="692908"/>
                  <a:pt x="172759" y="682643"/>
                  <a:pt x="185118" y="682643"/>
                </a:cubicBezTo>
                <a:close/>
                <a:moveTo>
                  <a:pt x="103747" y="682643"/>
                </a:moveTo>
                <a:cubicBezTo>
                  <a:pt x="116105" y="682643"/>
                  <a:pt x="126124" y="692908"/>
                  <a:pt x="126124" y="705570"/>
                </a:cubicBezTo>
                <a:cubicBezTo>
                  <a:pt x="126124" y="718232"/>
                  <a:pt x="116105" y="728497"/>
                  <a:pt x="103747" y="728497"/>
                </a:cubicBezTo>
                <a:cubicBezTo>
                  <a:pt x="91389" y="728497"/>
                  <a:pt x="81371" y="718232"/>
                  <a:pt x="81371" y="705570"/>
                </a:cubicBezTo>
                <a:cubicBezTo>
                  <a:pt x="81371" y="692908"/>
                  <a:pt x="91389" y="682643"/>
                  <a:pt x="103747" y="682643"/>
                </a:cubicBezTo>
                <a:close/>
                <a:moveTo>
                  <a:pt x="22377" y="682643"/>
                </a:moveTo>
                <a:cubicBezTo>
                  <a:pt x="34735" y="682643"/>
                  <a:pt x="44754" y="692908"/>
                  <a:pt x="44754" y="705570"/>
                </a:cubicBezTo>
                <a:cubicBezTo>
                  <a:pt x="44754" y="718232"/>
                  <a:pt x="34735" y="728497"/>
                  <a:pt x="22377" y="728497"/>
                </a:cubicBezTo>
                <a:cubicBezTo>
                  <a:pt x="10018" y="728497"/>
                  <a:pt x="0" y="718232"/>
                  <a:pt x="0" y="705570"/>
                </a:cubicBezTo>
                <a:cubicBezTo>
                  <a:pt x="0" y="692908"/>
                  <a:pt x="10018" y="682643"/>
                  <a:pt x="22377" y="682643"/>
                </a:cubicBezTo>
                <a:close/>
                <a:moveTo>
                  <a:pt x="510599" y="606794"/>
                </a:moveTo>
                <a:cubicBezTo>
                  <a:pt x="522958" y="606794"/>
                  <a:pt x="532976" y="617059"/>
                  <a:pt x="532976" y="629721"/>
                </a:cubicBezTo>
                <a:cubicBezTo>
                  <a:pt x="532976" y="642383"/>
                  <a:pt x="522958" y="652648"/>
                  <a:pt x="510599" y="652648"/>
                </a:cubicBezTo>
                <a:cubicBezTo>
                  <a:pt x="498241" y="652648"/>
                  <a:pt x="488222" y="642383"/>
                  <a:pt x="488222" y="629721"/>
                </a:cubicBezTo>
                <a:cubicBezTo>
                  <a:pt x="488222" y="617059"/>
                  <a:pt x="498241" y="606794"/>
                  <a:pt x="510599" y="606794"/>
                </a:cubicBezTo>
                <a:close/>
                <a:moveTo>
                  <a:pt x="429229" y="606794"/>
                </a:moveTo>
                <a:cubicBezTo>
                  <a:pt x="441587" y="606794"/>
                  <a:pt x="451605" y="617059"/>
                  <a:pt x="451605" y="629721"/>
                </a:cubicBezTo>
                <a:cubicBezTo>
                  <a:pt x="451605" y="642383"/>
                  <a:pt x="441587" y="652648"/>
                  <a:pt x="429229" y="652648"/>
                </a:cubicBezTo>
                <a:cubicBezTo>
                  <a:pt x="416871" y="652648"/>
                  <a:pt x="406852" y="642383"/>
                  <a:pt x="406852" y="629721"/>
                </a:cubicBezTo>
                <a:cubicBezTo>
                  <a:pt x="406852" y="617059"/>
                  <a:pt x="416871" y="606794"/>
                  <a:pt x="429229" y="606794"/>
                </a:cubicBezTo>
                <a:close/>
                <a:moveTo>
                  <a:pt x="347858" y="606794"/>
                </a:moveTo>
                <a:cubicBezTo>
                  <a:pt x="360217" y="606794"/>
                  <a:pt x="370235" y="617059"/>
                  <a:pt x="370235" y="629721"/>
                </a:cubicBezTo>
                <a:cubicBezTo>
                  <a:pt x="370235" y="642383"/>
                  <a:pt x="360217" y="652648"/>
                  <a:pt x="347858" y="652648"/>
                </a:cubicBezTo>
                <a:cubicBezTo>
                  <a:pt x="335501" y="652648"/>
                  <a:pt x="325482" y="642383"/>
                  <a:pt x="325482" y="629721"/>
                </a:cubicBezTo>
                <a:cubicBezTo>
                  <a:pt x="325482" y="617059"/>
                  <a:pt x="335501" y="606794"/>
                  <a:pt x="347858" y="606794"/>
                </a:cubicBezTo>
                <a:close/>
                <a:moveTo>
                  <a:pt x="266488" y="606794"/>
                </a:moveTo>
                <a:cubicBezTo>
                  <a:pt x="278846" y="606794"/>
                  <a:pt x="288864" y="617059"/>
                  <a:pt x="288864" y="629721"/>
                </a:cubicBezTo>
                <a:cubicBezTo>
                  <a:pt x="288864" y="642383"/>
                  <a:pt x="278846" y="652648"/>
                  <a:pt x="266488" y="652648"/>
                </a:cubicBezTo>
                <a:cubicBezTo>
                  <a:pt x="254130" y="652648"/>
                  <a:pt x="244112" y="642383"/>
                  <a:pt x="244112" y="629721"/>
                </a:cubicBezTo>
                <a:cubicBezTo>
                  <a:pt x="244112" y="617059"/>
                  <a:pt x="254130" y="606794"/>
                  <a:pt x="266488" y="606794"/>
                </a:cubicBezTo>
                <a:close/>
                <a:moveTo>
                  <a:pt x="185118" y="606794"/>
                </a:moveTo>
                <a:cubicBezTo>
                  <a:pt x="197475" y="606794"/>
                  <a:pt x="207494" y="617059"/>
                  <a:pt x="207494" y="629721"/>
                </a:cubicBezTo>
                <a:cubicBezTo>
                  <a:pt x="207494" y="642383"/>
                  <a:pt x="197475" y="652648"/>
                  <a:pt x="185118" y="652648"/>
                </a:cubicBezTo>
                <a:cubicBezTo>
                  <a:pt x="172759" y="652648"/>
                  <a:pt x="162741" y="642383"/>
                  <a:pt x="162741" y="629721"/>
                </a:cubicBezTo>
                <a:cubicBezTo>
                  <a:pt x="162741" y="617059"/>
                  <a:pt x="172759" y="606794"/>
                  <a:pt x="185118" y="606794"/>
                </a:cubicBezTo>
                <a:close/>
                <a:moveTo>
                  <a:pt x="103747" y="606794"/>
                </a:moveTo>
                <a:cubicBezTo>
                  <a:pt x="116105" y="606794"/>
                  <a:pt x="126124" y="617059"/>
                  <a:pt x="126124" y="629721"/>
                </a:cubicBezTo>
                <a:cubicBezTo>
                  <a:pt x="126124" y="642383"/>
                  <a:pt x="116105" y="652648"/>
                  <a:pt x="103747" y="652648"/>
                </a:cubicBezTo>
                <a:cubicBezTo>
                  <a:pt x="91389" y="652648"/>
                  <a:pt x="81371" y="642383"/>
                  <a:pt x="81371" y="629721"/>
                </a:cubicBezTo>
                <a:cubicBezTo>
                  <a:pt x="81371" y="617059"/>
                  <a:pt x="91389" y="606794"/>
                  <a:pt x="103747" y="606794"/>
                </a:cubicBezTo>
                <a:close/>
                <a:moveTo>
                  <a:pt x="22377" y="606794"/>
                </a:moveTo>
                <a:cubicBezTo>
                  <a:pt x="34735" y="606794"/>
                  <a:pt x="44754" y="617059"/>
                  <a:pt x="44754" y="629721"/>
                </a:cubicBezTo>
                <a:cubicBezTo>
                  <a:pt x="44754" y="642383"/>
                  <a:pt x="34735" y="652648"/>
                  <a:pt x="22377" y="652648"/>
                </a:cubicBezTo>
                <a:cubicBezTo>
                  <a:pt x="10018" y="652648"/>
                  <a:pt x="0" y="642383"/>
                  <a:pt x="0" y="629721"/>
                </a:cubicBezTo>
                <a:cubicBezTo>
                  <a:pt x="0" y="617059"/>
                  <a:pt x="10018" y="606794"/>
                  <a:pt x="22377" y="606794"/>
                </a:cubicBezTo>
                <a:close/>
                <a:moveTo>
                  <a:pt x="510599" y="530944"/>
                </a:moveTo>
                <a:cubicBezTo>
                  <a:pt x="522958" y="530944"/>
                  <a:pt x="532976" y="541210"/>
                  <a:pt x="532976" y="553871"/>
                </a:cubicBezTo>
                <a:cubicBezTo>
                  <a:pt x="532976" y="566534"/>
                  <a:pt x="522958" y="576798"/>
                  <a:pt x="510599" y="576798"/>
                </a:cubicBezTo>
                <a:cubicBezTo>
                  <a:pt x="498241" y="576798"/>
                  <a:pt x="488222" y="566534"/>
                  <a:pt x="488222" y="553871"/>
                </a:cubicBezTo>
                <a:cubicBezTo>
                  <a:pt x="488222" y="541210"/>
                  <a:pt x="498241" y="530944"/>
                  <a:pt x="510599" y="530944"/>
                </a:cubicBezTo>
                <a:close/>
                <a:moveTo>
                  <a:pt x="429229" y="530944"/>
                </a:moveTo>
                <a:cubicBezTo>
                  <a:pt x="441587" y="530944"/>
                  <a:pt x="451605" y="541210"/>
                  <a:pt x="451605" y="553871"/>
                </a:cubicBezTo>
                <a:cubicBezTo>
                  <a:pt x="451605" y="566534"/>
                  <a:pt x="441587" y="576798"/>
                  <a:pt x="429229" y="576798"/>
                </a:cubicBezTo>
                <a:cubicBezTo>
                  <a:pt x="416871" y="576798"/>
                  <a:pt x="406852" y="566534"/>
                  <a:pt x="406852" y="553871"/>
                </a:cubicBezTo>
                <a:cubicBezTo>
                  <a:pt x="406852" y="541210"/>
                  <a:pt x="416871" y="530944"/>
                  <a:pt x="429229" y="530944"/>
                </a:cubicBezTo>
                <a:close/>
                <a:moveTo>
                  <a:pt x="347858" y="530944"/>
                </a:moveTo>
                <a:cubicBezTo>
                  <a:pt x="360217" y="530944"/>
                  <a:pt x="370235" y="541210"/>
                  <a:pt x="370235" y="553871"/>
                </a:cubicBezTo>
                <a:cubicBezTo>
                  <a:pt x="370235" y="566534"/>
                  <a:pt x="360217" y="576798"/>
                  <a:pt x="347858" y="576798"/>
                </a:cubicBezTo>
                <a:cubicBezTo>
                  <a:pt x="335501" y="576798"/>
                  <a:pt x="325482" y="566534"/>
                  <a:pt x="325482" y="553871"/>
                </a:cubicBezTo>
                <a:cubicBezTo>
                  <a:pt x="325482" y="541210"/>
                  <a:pt x="335501" y="530944"/>
                  <a:pt x="347858" y="530944"/>
                </a:cubicBezTo>
                <a:close/>
                <a:moveTo>
                  <a:pt x="266488" y="530944"/>
                </a:moveTo>
                <a:cubicBezTo>
                  <a:pt x="278846" y="530944"/>
                  <a:pt x="288864" y="541210"/>
                  <a:pt x="288864" y="553871"/>
                </a:cubicBezTo>
                <a:cubicBezTo>
                  <a:pt x="288864" y="566534"/>
                  <a:pt x="278846" y="576798"/>
                  <a:pt x="266488" y="576798"/>
                </a:cubicBezTo>
                <a:cubicBezTo>
                  <a:pt x="254130" y="576798"/>
                  <a:pt x="244112" y="566534"/>
                  <a:pt x="244112" y="553871"/>
                </a:cubicBezTo>
                <a:cubicBezTo>
                  <a:pt x="244112" y="541210"/>
                  <a:pt x="254130" y="530944"/>
                  <a:pt x="266488" y="530944"/>
                </a:cubicBezTo>
                <a:close/>
                <a:moveTo>
                  <a:pt x="185118" y="530944"/>
                </a:moveTo>
                <a:cubicBezTo>
                  <a:pt x="197475" y="530944"/>
                  <a:pt x="207494" y="541210"/>
                  <a:pt x="207494" y="553871"/>
                </a:cubicBezTo>
                <a:cubicBezTo>
                  <a:pt x="207494" y="566534"/>
                  <a:pt x="197475" y="576798"/>
                  <a:pt x="185118" y="576798"/>
                </a:cubicBezTo>
                <a:cubicBezTo>
                  <a:pt x="172759" y="576798"/>
                  <a:pt x="162741" y="566534"/>
                  <a:pt x="162741" y="553871"/>
                </a:cubicBezTo>
                <a:cubicBezTo>
                  <a:pt x="162741" y="541210"/>
                  <a:pt x="172759" y="530944"/>
                  <a:pt x="185118" y="530944"/>
                </a:cubicBezTo>
                <a:close/>
                <a:moveTo>
                  <a:pt x="103747" y="530944"/>
                </a:moveTo>
                <a:cubicBezTo>
                  <a:pt x="116105" y="530944"/>
                  <a:pt x="126124" y="541210"/>
                  <a:pt x="126124" y="553871"/>
                </a:cubicBezTo>
                <a:cubicBezTo>
                  <a:pt x="126124" y="566534"/>
                  <a:pt x="116105" y="576798"/>
                  <a:pt x="103747" y="576798"/>
                </a:cubicBezTo>
                <a:cubicBezTo>
                  <a:pt x="91389" y="576798"/>
                  <a:pt x="81371" y="566534"/>
                  <a:pt x="81371" y="553871"/>
                </a:cubicBezTo>
                <a:cubicBezTo>
                  <a:pt x="81371" y="541210"/>
                  <a:pt x="91389" y="530944"/>
                  <a:pt x="103747" y="530944"/>
                </a:cubicBezTo>
                <a:close/>
                <a:moveTo>
                  <a:pt x="22377" y="530944"/>
                </a:moveTo>
                <a:cubicBezTo>
                  <a:pt x="34735" y="530944"/>
                  <a:pt x="44754" y="541210"/>
                  <a:pt x="44754" y="553871"/>
                </a:cubicBezTo>
                <a:cubicBezTo>
                  <a:pt x="44754" y="566534"/>
                  <a:pt x="34735" y="576798"/>
                  <a:pt x="22377" y="576798"/>
                </a:cubicBezTo>
                <a:cubicBezTo>
                  <a:pt x="10018" y="576798"/>
                  <a:pt x="0" y="566534"/>
                  <a:pt x="0" y="553871"/>
                </a:cubicBezTo>
                <a:cubicBezTo>
                  <a:pt x="0" y="541210"/>
                  <a:pt x="10018" y="530944"/>
                  <a:pt x="22377" y="530944"/>
                </a:cubicBezTo>
                <a:close/>
                <a:moveTo>
                  <a:pt x="510599" y="455095"/>
                </a:moveTo>
                <a:cubicBezTo>
                  <a:pt x="522958" y="455095"/>
                  <a:pt x="532976" y="465360"/>
                  <a:pt x="532976" y="478022"/>
                </a:cubicBezTo>
                <a:cubicBezTo>
                  <a:pt x="532976" y="490685"/>
                  <a:pt x="522958" y="500949"/>
                  <a:pt x="510599" y="500949"/>
                </a:cubicBezTo>
                <a:cubicBezTo>
                  <a:pt x="498241" y="500949"/>
                  <a:pt x="488222" y="490685"/>
                  <a:pt x="488222" y="478022"/>
                </a:cubicBezTo>
                <a:cubicBezTo>
                  <a:pt x="488222" y="465360"/>
                  <a:pt x="498241" y="455095"/>
                  <a:pt x="510599" y="455095"/>
                </a:cubicBezTo>
                <a:close/>
                <a:moveTo>
                  <a:pt x="429229" y="455095"/>
                </a:moveTo>
                <a:cubicBezTo>
                  <a:pt x="441587" y="455095"/>
                  <a:pt x="451605" y="465360"/>
                  <a:pt x="451605" y="478022"/>
                </a:cubicBezTo>
                <a:cubicBezTo>
                  <a:pt x="451605" y="490685"/>
                  <a:pt x="441587" y="500949"/>
                  <a:pt x="429229" y="500949"/>
                </a:cubicBezTo>
                <a:cubicBezTo>
                  <a:pt x="416871" y="500949"/>
                  <a:pt x="406852" y="490685"/>
                  <a:pt x="406852" y="478022"/>
                </a:cubicBezTo>
                <a:cubicBezTo>
                  <a:pt x="406852" y="465360"/>
                  <a:pt x="416871" y="455095"/>
                  <a:pt x="429229" y="455095"/>
                </a:cubicBezTo>
                <a:close/>
                <a:moveTo>
                  <a:pt x="347858" y="455095"/>
                </a:moveTo>
                <a:cubicBezTo>
                  <a:pt x="360217" y="455095"/>
                  <a:pt x="370235" y="465360"/>
                  <a:pt x="370235" y="478022"/>
                </a:cubicBezTo>
                <a:cubicBezTo>
                  <a:pt x="370235" y="490685"/>
                  <a:pt x="360217" y="500949"/>
                  <a:pt x="347858" y="500949"/>
                </a:cubicBezTo>
                <a:cubicBezTo>
                  <a:pt x="335501" y="500949"/>
                  <a:pt x="325482" y="490685"/>
                  <a:pt x="325482" y="478022"/>
                </a:cubicBezTo>
                <a:cubicBezTo>
                  <a:pt x="325482" y="465360"/>
                  <a:pt x="335501" y="455095"/>
                  <a:pt x="347858" y="455095"/>
                </a:cubicBezTo>
                <a:close/>
                <a:moveTo>
                  <a:pt x="266488" y="455095"/>
                </a:moveTo>
                <a:cubicBezTo>
                  <a:pt x="278846" y="455095"/>
                  <a:pt x="288864" y="465360"/>
                  <a:pt x="288864" y="478022"/>
                </a:cubicBezTo>
                <a:cubicBezTo>
                  <a:pt x="288864" y="490685"/>
                  <a:pt x="278846" y="500949"/>
                  <a:pt x="266488" y="500949"/>
                </a:cubicBezTo>
                <a:cubicBezTo>
                  <a:pt x="254130" y="500949"/>
                  <a:pt x="244112" y="490685"/>
                  <a:pt x="244112" y="478022"/>
                </a:cubicBezTo>
                <a:cubicBezTo>
                  <a:pt x="244112" y="465360"/>
                  <a:pt x="254130" y="455095"/>
                  <a:pt x="266488" y="455095"/>
                </a:cubicBezTo>
                <a:close/>
                <a:moveTo>
                  <a:pt x="185118" y="455095"/>
                </a:moveTo>
                <a:cubicBezTo>
                  <a:pt x="197475" y="455095"/>
                  <a:pt x="207494" y="465360"/>
                  <a:pt x="207494" y="478022"/>
                </a:cubicBezTo>
                <a:cubicBezTo>
                  <a:pt x="207494" y="490685"/>
                  <a:pt x="197475" y="500949"/>
                  <a:pt x="185118" y="500949"/>
                </a:cubicBezTo>
                <a:cubicBezTo>
                  <a:pt x="172759" y="500949"/>
                  <a:pt x="162741" y="490685"/>
                  <a:pt x="162741" y="478022"/>
                </a:cubicBezTo>
                <a:cubicBezTo>
                  <a:pt x="162741" y="465360"/>
                  <a:pt x="172759" y="455095"/>
                  <a:pt x="185118" y="455095"/>
                </a:cubicBezTo>
                <a:close/>
                <a:moveTo>
                  <a:pt x="103747" y="455095"/>
                </a:moveTo>
                <a:cubicBezTo>
                  <a:pt x="116105" y="455095"/>
                  <a:pt x="126124" y="465360"/>
                  <a:pt x="126124" y="478022"/>
                </a:cubicBezTo>
                <a:cubicBezTo>
                  <a:pt x="126124" y="490685"/>
                  <a:pt x="116105" y="500949"/>
                  <a:pt x="103747" y="500949"/>
                </a:cubicBezTo>
                <a:cubicBezTo>
                  <a:pt x="91389" y="500949"/>
                  <a:pt x="81371" y="490685"/>
                  <a:pt x="81371" y="478022"/>
                </a:cubicBezTo>
                <a:cubicBezTo>
                  <a:pt x="81371" y="465360"/>
                  <a:pt x="91389" y="455095"/>
                  <a:pt x="103747" y="455095"/>
                </a:cubicBezTo>
                <a:close/>
                <a:moveTo>
                  <a:pt x="22377" y="455095"/>
                </a:moveTo>
                <a:cubicBezTo>
                  <a:pt x="34735" y="455095"/>
                  <a:pt x="44754" y="465360"/>
                  <a:pt x="44754" y="478022"/>
                </a:cubicBezTo>
                <a:cubicBezTo>
                  <a:pt x="44754" y="490685"/>
                  <a:pt x="34735" y="500949"/>
                  <a:pt x="22377" y="500949"/>
                </a:cubicBezTo>
                <a:cubicBezTo>
                  <a:pt x="10018" y="500949"/>
                  <a:pt x="0" y="490685"/>
                  <a:pt x="0" y="478022"/>
                </a:cubicBezTo>
                <a:cubicBezTo>
                  <a:pt x="0" y="465360"/>
                  <a:pt x="10018" y="455095"/>
                  <a:pt x="22377" y="455095"/>
                </a:cubicBezTo>
                <a:close/>
                <a:moveTo>
                  <a:pt x="510599" y="379247"/>
                </a:moveTo>
                <a:cubicBezTo>
                  <a:pt x="522958" y="379247"/>
                  <a:pt x="532976" y="389511"/>
                  <a:pt x="532976" y="402173"/>
                </a:cubicBezTo>
                <a:cubicBezTo>
                  <a:pt x="532976" y="414835"/>
                  <a:pt x="522958" y="425100"/>
                  <a:pt x="510599" y="425100"/>
                </a:cubicBezTo>
                <a:cubicBezTo>
                  <a:pt x="498241" y="425100"/>
                  <a:pt x="488222" y="414835"/>
                  <a:pt x="488222" y="402173"/>
                </a:cubicBezTo>
                <a:cubicBezTo>
                  <a:pt x="488222" y="389511"/>
                  <a:pt x="498241" y="379247"/>
                  <a:pt x="510599" y="379247"/>
                </a:cubicBezTo>
                <a:close/>
                <a:moveTo>
                  <a:pt x="429229" y="379247"/>
                </a:moveTo>
                <a:cubicBezTo>
                  <a:pt x="441587" y="379247"/>
                  <a:pt x="451605" y="389511"/>
                  <a:pt x="451605" y="402173"/>
                </a:cubicBezTo>
                <a:cubicBezTo>
                  <a:pt x="451605" y="414835"/>
                  <a:pt x="441587" y="425100"/>
                  <a:pt x="429229" y="425100"/>
                </a:cubicBezTo>
                <a:cubicBezTo>
                  <a:pt x="416871" y="425100"/>
                  <a:pt x="406852" y="414835"/>
                  <a:pt x="406852" y="402173"/>
                </a:cubicBezTo>
                <a:cubicBezTo>
                  <a:pt x="406852" y="389511"/>
                  <a:pt x="416871" y="379247"/>
                  <a:pt x="429229" y="379247"/>
                </a:cubicBezTo>
                <a:close/>
                <a:moveTo>
                  <a:pt x="347858" y="379247"/>
                </a:moveTo>
                <a:cubicBezTo>
                  <a:pt x="360217" y="379247"/>
                  <a:pt x="370235" y="389511"/>
                  <a:pt x="370235" y="402173"/>
                </a:cubicBezTo>
                <a:cubicBezTo>
                  <a:pt x="370235" y="414835"/>
                  <a:pt x="360217" y="425100"/>
                  <a:pt x="347858" y="425100"/>
                </a:cubicBezTo>
                <a:cubicBezTo>
                  <a:pt x="335501" y="425100"/>
                  <a:pt x="325482" y="414835"/>
                  <a:pt x="325482" y="402173"/>
                </a:cubicBezTo>
                <a:cubicBezTo>
                  <a:pt x="325482" y="389511"/>
                  <a:pt x="335501" y="379247"/>
                  <a:pt x="347858" y="379247"/>
                </a:cubicBezTo>
                <a:close/>
                <a:moveTo>
                  <a:pt x="266488" y="379247"/>
                </a:moveTo>
                <a:cubicBezTo>
                  <a:pt x="278846" y="379247"/>
                  <a:pt x="288864" y="389511"/>
                  <a:pt x="288864" y="402173"/>
                </a:cubicBezTo>
                <a:cubicBezTo>
                  <a:pt x="288864" y="414835"/>
                  <a:pt x="278846" y="425100"/>
                  <a:pt x="266488" y="425100"/>
                </a:cubicBezTo>
                <a:cubicBezTo>
                  <a:pt x="254130" y="425100"/>
                  <a:pt x="244112" y="414835"/>
                  <a:pt x="244112" y="402173"/>
                </a:cubicBezTo>
                <a:cubicBezTo>
                  <a:pt x="244112" y="389511"/>
                  <a:pt x="254130" y="379247"/>
                  <a:pt x="266488" y="379247"/>
                </a:cubicBezTo>
                <a:close/>
                <a:moveTo>
                  <a:pt x="185118" y="379247"/>
                </a:moveTo>
                <a:cubicBezTo>
                  <a:pt x="197475" y="379247"/>
                  <a:pt x="207494" y="389511"/>
                  <a:pt x="207494" y="402173"/>
                </a:cubicBezTo>
                <a:cubicBezTo>
                  <a:pt x="207494" y="414835"/>
                  <a:pt x="197475" y="425100"/>
                  <a:pt x="185118" y="425100"/>
                </a:cubicBezTo>
                <a:cubicBezTo>
                  <a:pt x="172759" y="425100"/>
                  <a:pt x="162741" y="414835"/>
                  <a:pt x="162741" y="402173"/>
                </a:cubicBezTo>
                <a:cubicBezTo>
                  <a:pt x="162741" y="389511"/>
                  <a:pt x="172759" y="379247"/>
                  <a:pt x="185118" y="379247"/>
                </a:cubicBezTo>
                <a:close/>
                <a:moveTo>
                  <a:pt x="103747" y="379247"/>
                </a:moveTo>
                <a:cubicBezTo>
                  <a:pt x="116105" y="379247"/>
                  <a:pt x="126124" y="389511"/>
                  <a:pt x="126124" y="402173"/>
                </a:cubicBezTo>
                <a:cubicBezTo>
                  <a:pt x="126124" y="414835"/>
                  <a:pt x="116105" y="425100"/>
                  <a:pt x="103747" y="425100"/>
                </a:cubicBezTo>
                <a:cubicBezTo>
                  <a:pt x="91389" y="425100"/>
                  <a:pt x="81371" y="414835"/>
                  <a:pt x="81371" y="402173"/>
                </a:cubicBezTo>
                <a:cubicBezTo>
                  <a:pt x="81371" y="389511"/>
                  <a:pt x="91389" y="379247"/>
                  <a:pt x="103747" y="379247"/>
                </a:cubicBezTo>
                <a:close/>
                <a:moveTo>
                  <a:pt x="22377" y="379247"/>
                </a:moveTo>
                <a:cubicBezTo>
                  <a:pt x="34735" y="379247"/>
                  <a:pt x="44754" y="389511"/>
                  <a:pt x="44754" y="402173"/>
                </a:cubicBezTo>
                <a:cubicBezTo>
                  <a:pt x="44754" y="414835"/>
                  <a:pt x="34735" y="425100"/>
                  <a:pt x="22377" y="425100"/>
                </a:cubicBezTo>
                <a:cubicBezTo>
                  <a:pt x="10018" y="425100"/>
                  <a:pt x="0" y="414835"/>
                  <a:pt x="0" y="402173"/>
                </a:cubicBezTo>
                <a:cubicBezTo>
                  <a:pt x="0" y="389511"/>
                  <a:pt x="10018" y="379247"/>
                  <a:pt x="22377" y="379247"/>
                </a:cubicBezTo>
                <a:close/>
                <a:moveTo>
                  <a:pt x="510599" y="303397"/>
                </a:moveTo>
                <a:cubicBezTo>
                  <a:pt x="522958" y="303397"/>
                  <a:pt x="532976" y="313662"/>
                  <a:pt x="532976" y="326324"/>
                </a:cubicBezTo>
                <a:cubicBezTo>
                  <a:pt x="532976" y="338986"/>
                  <a:pt x="522958" y="349250"/>
                  <a:pt x="510599" y="349250"/>
                </a:cubicBezTo>
                <a:cubicBezTo>
                  <a:pt x="498241" y="349250"/>
                  <a:pt x="488222" y="338986"/>
                  <a:pt x="488222" y="326324"/>
                </a:cubicBezTo>
                <a:cubicBezTo>
                  <a:pt x="488222" y="313662"/>
                  <a:pt x="498241" y="303397"/>
                  <a:pt x="510599" y="303397"/>
                </a:cubicBezTo>
                <a:close/>
                <a:moveTo>
                  <a:pt x="429229" y="303397"/>
                </a:moveTo>
                <a:cubicBezTo>
                  <a:pt x="441587" y="303397"/>
                  <a:pt x="451605" y="313662"/>
                  <a:pt x="451605" y="326324"/>
                </a:cubicBezTo>
                <a:cubicBezTo>
                  <a:pt x="451605" y="338986"/>
                  <a:pt x="441587" y="349250"/>
                  <a:pt x="429229" y="349250"/>
                </a:cubicBezTo>
                <a:cubicBezTo>
                  <a:pt x="416871" y="349250"/>
                  <a:pt x="406852" y="338986"/>
                  <a:pt x="406852" y="326324"/>
                </a:cubicBezTo>
                <a:cubicBezTo>
                  <a:pt x="406852" y="313662"/>
                  <a:pt x="416871" y="303397"/>
                  <a:pt x="429229" y="303397"/>
                </a:cubicBezTo>
                <a:close/>
                <a:moveTo>
                  <a:pt x="347858" y="303397"/>
                </a:moveTo>
                <a:cubicBezTo>
                  <a:pt x="360217" y="303397"/>
                  <a:pt x="370235" y="313662"/>
                  <a:pt x="370235" y="326324"/>
                </a:cubicBezTo>
                <a:cubicBezTo>
                  <a:pt x="370235" y="338986"/>
                  <a:pt x="360217" y="349250"/>
                  <a:pt x="347858" y="349250"/>
                </a:cubicBezTo>
                <a:cubicBezTo>
                  <a:pt x="335501" y="349250"/>
                  <a:pt x="325482" y="338986"/>
                  <a:pt x="325482" y="326324"/>
                </a:cubicBezTo>
                <a:cubicBezTo>
                  <a:pt x="325482" y="313662"/>
                  <a:pt x="335501" y="303397"/>
                  <a:pt x="347858" y="303397"/>
                </a:cubicBezTo>
                <a:close/>
                <a:moveTo>
                  <a:pt x="266488" y="303397"/>
                </a:moveTo>
                <a:cubicBezTo>
                  <a:pt x="278846" y="303397"/>
                  <a:pt x="288864" y="313662"/>
                  <a:pt x="288864" y="326324"/>
                </a:cubicBezTo>
                <a:cubicBezTo>
                  <a:pt x="288864" y="338986"/>
                  <a:pt x="278846" y="349250"/>
                  <a:pt x="266488" y="349250"/>
                </a:cubicBezTo>
                <a:cubicBezTo>
                  <a:pt x="254130" y="349250"/>
                  <a:pt x="244112" y="338986"/>
                  <a:pt x="244112" y="326324"/>
                </a:cubicBezTo>
                <a:cubicBezTo>
                  <a:pt x="244112" y="313662"/>
                  <a:pt x="254130" y="303397"/>
                  <a:pt x="266488" y="303397"/>
                </a:cubicBezTo>
                <a:close/>
                <a:moveTo>
                  <a:pt x="185118" y="303397"/>
                </a:moveTo>
                <a:cubicBezTo>
                  <a:pt x="197475" y="303397"/>
                  <a:pt x="207494" y="313662"/>
                  <a:pt x="207494" y="326324"/>
                </a:cubicBezTo>
                <a:cubicBezTo>
                  <a:pt x="207494" y="338986"/>
                  <a:pt x="197475" y="349250"/>
                  <a:pt x="185118" y="349250"/>
                </a:cubicBezTo>
                <a:cubicBezTo>
                  <a:pt x="172759" y="349250"/>
                  <a:pt x="162741" y="338986"/>
                  <a:pt x="162741" y="326324"/>
                </a:cubicBezTo>
                <a:cubicBezTo>
                  <a:pt x="162741" y="313662"/>
                  <a:pt x="172759" y="303397"/>
                  <a:pt x="185118" y="303397"/>
                </a:cubicBezTo>
                <a:close/>
                <a:moveTo>
                  <a:pt x="103747" y="303397"/>
                </a:moveTo>
                <a:cubicBezTo>
                  <a:pt x="116105" y="303397"/>
                  <a:pt x="126124" y="313662"/>
                  <a:pt x="126124" y="326324"/>
                </a:cubicBezTo>
                <a:cubicBezTo>
                  <a:pt x="126124" y="338986"/>
                  <a:pt x="116105" y="349250"/>
                  <a:pt x="103747" y="349250"/>
                </a:cubicBezTo>
                <a:cubicBezTo>
                  <a:pt x="91389" y="349250"/>
                  <a:pt x="81371" y="338986"/>
                  <a:pt x="81371" y="326324"/>
                </a:cubicBezTo>
                <a:cubicBezTo>
                  <a:pt x="81371" y="313662"/>
                  <a:pt x="91389" y="303397"/>
                  <a:pt x="103747" y="303397"/>
                </a:cubicBezTo>
                <a:close/>
                <a:moveTo>
                  <a:pt x="22377" y="303397"/>
                </a:moveTo>
                <a:cubicBezTo>
                  <a:pt x="34735" y="303397"/>
                  <a:pt x="44754" y="313662"/>
                  <a:pt x="44754" y="326324"/>
                </a:cubicBezTo>
                <a:cubicBezTo>
                  <a:pt x="44754" y="338986"/>
                  <a:pt x="34735" y="349250"/>
                  <a:pt x="22377" y="349250"/>
                </a:cubicBezTo>
                <a:cubicBezTo>
                  <a:pt x="10018" y="349250"/>
                  <a:pt x="0" y="338986"/>
                  <a:pt x="0" y="326324"/>
                </a:cubicBezTo>
                <a:cubicBezTo>
                  <a:pt x="0" y="313662"/>
                  <a:pt x="10018" y="303397"/>
                  <a:pt x="22377" y="303397"/>
                </a:cubicBezTo>
                <a:close/>
                <a:moveTo>
                  <a:pt x="510599" y="227548"/>
                </a:moveTo>
                <a:cubicBezTo>
                  <a:pt x="522958" y="227548"/>
                  <a:pt x="532976" y="237812"/>
                  <a:pt x="532976" y="250475"/>
                </a:cubicBezTo>
                <a:cubicBezTo>
                  <a:pt x="532976" y="263137"/>
                  <a:pt x="522958" y="273402"/>
                  <a:pt x="510599" y="273402"/>
                </a:cubicBezTo>
                <a:cubicBezTo>
                  <a:pt x="498241" y="273402"/>
                  <a:pt x="488222" y="263137"/>
                  <a:pt x="488222" y="250475"/>
                </a:cubicBezTo>
                <a:cubicBezTo>
                  <a:pt x="488222" y="237812"/>
                  <a:pt x="498241" y="227548"/>
                  <a:pt x="510599" y="227548"/>
                </a:cubicBezTo>
                <a:close/>
                <a:moveTo>
                  <a:pt x="429229" y="227548"/>
                </a:moveTo>
                <a:cubicBezTo>
                  <a:pt x="441587" y="227548"/>
                  <a:pt x="451605" y="237812"/>
                  <a:pt x="451605" y="250475"/>
                </a:cubicBezTo>
                <a:cubicBezTo>
                  <a:pt x="451605" y="263137"/>
                  <a:pt x="441587" y="273402"/>
                  <a:pt x="429229" y="273402"/>
                </a:cubicBezTo>
                <a:cubicBezTo>
                  <a:pt x="416871" y="273402"/>
                  <a:pt x="406852" y="263137"/>
                  <a:pt x="406852" y="250475"/>
                </a:cubicBezTo>
                <a:cubicBezTo>
                  <a:pt x="406852" y="237812"/>
                  <a:pt x="416871" y="227548"/>
                  <a:pt x="429229" y="227548"/>
                </a:cubicBezTo>
                <a:close/>
                <a:moveTo>
                  <a:pt x="347858" y="227548"/>
                </a:moveTo>
                <a:cubicBezTo>
                  <a:pt x="360217" y="227548"/>
                  <a:pt x="370235" y="237812"/>
                  <a:pt x="370235" y="250475"/>
                </a:cubicBezTo>
                <a:cubicBezTo>
                  <a:pt x="370235" y="263137"/>
                  <a:pt x="360217" y="273402"/>
                  <a:pt x="347858" y="273402"/>
                </a:cubicBezTo>
                <a:cubicBezTo>
                  <a:pt x="335501" y="273402"/>
                  <a:pt x="325482" y="263137"/>
                  <a:pt x="325482" y="250475"/>
                </a:cubicBezTo>
                <a:cubicBezTo>
                  <a:pt x="325482" y="237812"/>
                  <a:pt x="335501" y="227548"/>
                  <a:pt x="347858" y="227548"/>
                </a:cubicBezTo>
                <a:close/>
                <a:moveTo>
                  <a:pt x="266488" y="227548"/>
                </a:moveTo>
                <a:cubicBezTo>
                  <a:pt x="278846" y="227548"/>
                  <a:pt x="288864" y="237812"/>
                  <a:pt x="288864" y="250475"/>
                </a:cubicBezTo>
                <a:cubicBezTo>
                  <a:pt x="288864" y="263137"/>
                  <a:pt x="278846" y="273402"/>
                  <a:pt x="266488" y="273402"/>
                </a:cubicBezTo>
                <a:cubicBezTo>
                  <a:pt x="254130" y="273402"/>
                  <a:pt x="244112" y="263137"/>
                  <a:pt x="244112" y="250475"/>
                </a:cubicBezTo>
                <a:cubicBezTo>
                  <a:pt x="244112" y="237812"/>
                  <a:pt x="254130" y="227548"/>
                  <a:pt x="266488" y="227548"/>
                </a:cubicBezTo>
                <a:close/>
                <a:moveTo>
                  <a:pt x="185118" y="227548"/>
                </a:moveTo>
                <a:cubicBezTo>
                  <a:pt x="197475" y="227548"/>
                  <a:pt x="207494" y="237812"/>
                  <a:pt x="207494" y="250475"/>
                </a:cubicBezTo>
                <a:cubicBezTo>
                  <a:pt x="207494" y="263137"/>
                  <a:pt x="197475" y="273402"/>
                  <a:pt x="185118" y="273402"/>
                </a:cubicBezTo>
                <a:cubicBezTo>
                  <a:pt x="172759" y="273402"/>
                  <a:pt x="162741" y="263137"/>
                  <a:pt x="162741" y="250475"/>
                </a:cubicBezTo>
                <a:cubicBezTo>
                  <a:pt x="162741" y="237812"/>
                  <a:pt x="172759" y="227548"/>
                  <a:pt x="185118" y="227548"/>
                </a:cubicBezTo>
                <a:close/>
                <a:moveTo>
                  <a:pt x="103747" y="227548"/>
                </a:moveTo>
                <a:cubicBezTo>
                  <a:pt x="116105" y="227548"/>
                  <a:pt x="126124" y="237812"/>
                  <a:pt x="126124" y="250475"/>
                </a:cubicBezTo>
                <a:cubicBezTo>
                  <a:pt x="126124" y="263137"/>
                  <a:pt x="116105" y="273402"/>
                  <a:pt x="103747" y="273402"/>
                </a:cubicBezTo>
                <a:cubicBezTo>
                  <a:pt x="91389" y="273402"/>
                  <a:pt x="81371" y="263137"/>
                  <a:pt x="81371" y="250475"/>
                </a:cubicBezTo>
                <a:cubicBezTo>
                  <a:pt x="81371" y="237812"/>
                  <a:pt x="91389" y="227548"/>
                  <a:pt x="103747" y="227548"/>
                </a:cubicBezTo>
                <a:close/>
                <a:moveTo>
                  <a:pt x="22377" y="227548"/>
                </a:moveTo>
                <a:cubicBezTo>
                  <a:pt x="34735" y="227548"/>
                  <a:pt x="44754" y="237812"/>
                  <a:pt x="44754" y="250475"/>
                </a:cubicBezTo>
                <a:cubicBezTo>
                  <a:pt x="44754" y="263137"/>
                  <a:pt x="34735" y="273402"/>
                  <a:pt x="22377" y="273402"/>
                </a:cubicBezTo>
                <a:cubicBezTo>
                  <a:pt x="10018" y="273402"/>
                  <a:pt x="0" y="263137"/>
                  <a:pt x="0" y="250475"/>
                </a:cubicBezTo>
                <a:cubicBezTo>
                  <a:pt x="0" y="237812"/>
                  <a:pt x="10018" y="227548"/>
                  <a:pt x="22377" y="227548"/>
                </a:cubicBezTo>
                <a:close/>
                <a:moveTo>
                  <a:pt x="510599" y="151699"/>
                </a:moveTo>
                <a:cubicBezTo>
                  <a:pt x="522958" y="151699"/>
                  <a:pt x="532976" y="161963"/>
                  <a:pt x="532976" y="174626"/>
                </a:cubicBezTo>
                <a:cubicBezTo>
                  <a:pt x="532976" y="187287"/>
                  <a:pt x="522958" y="197553"/>
                  <a:pt x="510599" y="197553"/>
                </a:cubicBezTo>
                <a:cubicBezTo>
                  <a:pt x="498241" y="197553"/>
                  <a:pt x="488222" y="187287"/>
                  <a:pt x="488222" y="174626"/>
                </a:cubicBezTo>
                <a:cubicBezTo>
                  <a:pt x="488222" y="161963"/>
                  <a:pt x="498241" y="151699"/>
                  <a:pt x="510599" y="151699"/>
                </a:cubicBezTo>
                <a:close/>
                <a:moveTo>
                  <a:pt x="429229" y="151699"/>
                </a:moveTo>
                <a:cubicBezTo>
                  <a:pt x="441587" y="151699"/>
                  <a:pt x="451605" y="161963"/>
                  <a:pt x="451605" y="174626"/>
                </a:cubicBezTo>
                <a:cubicBezTo>
                  <a:pt x="451605" y="187287"/>
                  <a:pt x="441587" y="197553"/>
                  <a:pt x="429229" y="197553"/>
                </a:cubicBezTo>
                <a:cubicBezTo>
                  <a:pt x="416871" y="197553"/>
                  <a:pt x="406852" y="187287"/>
                  <a:pt x="406852" y="174626"/>
                </a:cubicBezTo>
                <a:cubicBezTo>
                  <a:pt x="406852" y="161963"/>
                  <a:pt x="416871" y="151699"/>
                  <a:pt x="429229" y="151699"/>
                </a:cubicBezTo>
                <a:close/>
                <a:moveTo>
                  <a:pt x="347858" y="151699"/>
                </a:moveTo>
                <a:cubicBezTo>
                  <a:pt x="360217" y="151699"/>
                  <a:pt x="370235" y="161963"/>
                  <a:pt x="370235" y="174626"/>
                </a:cubicBezTo>
                <a:cubicBezTo>
                  <a:pt x="370235" y="187287"/>
                  <a:pt x="360217" y="197553"/>
                  <a:pt x="347858" y="197553"/>
                </a:cubicBezTo>
                <a:cubicBezTo>
                  <a:pt x="335501" y="197553"/>
                  <a:pt x="325482" y="187287"/>
                  <a:pt x="325482" y="174626"/>
                </a:cubicBezTo>
                <a:cubicBezTo>
                  <a:pt x="325482" y="161963"/>
                  <a:pt x="335501" y="151699"/>
                  <a:pt x="347858" y="151699"/>
                </a:cubicBezTo>
                <a:close/>
                <a:moveTo>
                  <a:pt x="266488" y="151699"/>
                </a:moveTo>
                <a:cubicBezTo>
                  <a:pt x="278846" y="151699"/>
                  <a:pt x="288864" y="161963"/>
                  <a:pt x="288864" y="174626"/>
                </a:cubicBezTo>
                <a:cubicBezTo>
                  <a:pt x="288864" y="187287"/>
                  <a:pt x="278846" y="197553"/>
                  <a:pt x="266488" y="197553"/>
                </a:cubicBezTo>
                <a:cubicBezTo>
                  <a:pt x="254130" y="197553"/>
                  <a:pt x="244112" y="187287"/>
                  <a:pt x="244112" y="174626"/>
                </a:cubicBezTo>
                <a:cubicBezTo>
                  <a:pt x="244112" y="161963"/>
                  <a:pt x="254130" y="151699"/>
                  <a:pt x="266488" y="151699"/>
                </a:cubicBezTo>
                <a:close/>
                <a:moveTo>
                  <a:pt x="185118" y="151699"/>
                </a:moveTo>
                <a:cubicBezTo>
                  <a:pt x="197475" y="151699"/>
                  <a:pt x="207494" y="161963"/>
                  <a:pt x="207494" y="174626"/>
                </a:cubicBezTo>
                <a:cubicBezTo>
                  <a:pt x="207494" y="187287"/>
                  <a:pt x="197475" y="197553"/>
                  <a:pt x="185118" y="197553"/>
                </a:cubicBezTo>
                <a:cubicBezTo>
                  <a:pt x="172759" y="197553"/>
                  <a:pt x="162741" y="187287"/>
                  <a:pt x="162741" y="174626"/>
                </a:cubicBezTo>
                <a:cubicBezTo>
                  <a:pt x="162741" y="161963"/>
                  <a:pt x="172759" y="151699"/>
                  <a:pt x="185118" y="151699"/>
                </a:cubicBezTo>
                <a:close/>
                <a:moveTo>
                  <a:pt x="103747" y="151699"/>
                </a:moveTo>
                <a:cubicBezTo>
                  <a:pt x="116105" y="151699"/>
                  <a:pt x="126124" y="161963"/>
                  <a:pt x="126124" y="174626"/>
                </a:cubicBezTo>
                <a:cubicBezTo>
                  <a:pt x="126124" y="187287"/>
                  <a:pt x="116105" y="197553"/>
                  <a:pt x="103747" y="197553"/>
                </a:cubicBezTo>
                <a:cubicBezTo>
                  <a:pt x="91389" y="197553"/>
                  <a:pt x="81371" y="187287"/>
                  <a:pt x="81371" y="174626"/>
                </a:cubicBezTo>
                <a:cubicBezTo>
                  <a:pt x="81371" y="161963"/>
                  <a:pt x="91389" y="151699"/>
                  <a:pt x="103747" y="151699"/>
                </a:cubicBezTo>
                <a:close/>
                <a:moveTo>
                  <a:pt x="22377" y="151699"/>
                </a:moveTo>
                <a:cubicBezTo>
                  <a:pt x="34735" y="151699"/>
                  <a:pt x="44754" y="161963"/>
                  <a:pt x="44754" y="174626"/>
                </a:cubicBezTo>
                <a:cubicBezTo>
                  <a:pt x="44754" y="187287"/>
                  <a:pt x="34735" y="197553"/>
                  <a:pt x="22377" y="197553"/>
                </a:cubicBezTo>
                <a:cubicBezTo>
                  <a:pt x="10018" y="197553"/>
                  <a:pt x="0" y="187287"/>
                  <a:pt x="0" y="174626"/>
                </a:cubicBezTo>
                <a:cubicBezTo>
                  <a:pt x="0" y="161963"/>
                  <a:pt x="10018" y="151699"/>
                  <a:pt x="22377" y="151699"/>
                </a:cubicBezTo>
                <a:close/>
                <a:moveTo>
                  <a:pt x="510599" y="75849"/>
                </a:moveTo>
                <a:cubicBezTo>
                  <a:pt x="522958" y="75849"/>
                  <a:pt x="532976" y="86114"/>
                  <a:pt x="532976" y="98776"/>
                </a:cubicBezTo>
                <a:cubicBezTo>
                  <a:pt x="532976" y="111438"/>
                  <a:pt x="522958" y="121703"/>
                  <a:pt x="510599" y="121703"/>
                </a:cubicBezTo>
                <a:cubicBezTo>
                  <a:pt x="498241" y="121703"/>
                  <a:pt x="488222" y="111438"/>
                  <a:pt x="488222" y="98776"/>
                </a:cubicBezTo>
                <a:cubicBezTo>
                  <a:pt x="488222" y="86114"/>
                  <a:pt x="498241" y="75849"/>
                  <a:pt x="510599" y="75849"/>
                </a:cubicBezTo>
                <a:close/>
                <a:moveTo>
                  <a:pt x="429229" y="75849"/>
                </a:moveTo>
                <a:cubicBezTo>
                  <a:pt x="441587" y="75849"/>
                  <a:pt x="451605" y="86114"/>
                  <a:pt x="451605" y="98776"/>
                </a:cubicBezTo>
                <a:cubicBezTo>
                  <a:pt x="451605" y="111438"/>
                  <a:pt x="441587" y="121703"/>
                  <a:pt x="429229" y="121703"/>
                </a:cubicBezTo>
                <a:cubicBezTo>
                  <a:pt x="416871" y="121703"/>
                  <a:pt x="406852" y="111438"/>
                  <a:pt x="406852" y="98776"/>
                </a:cubicBezTo>
                <a:cubicBezTo>
                  <a:pt x="406852" y="86114"/>
                  <a:pt x="416871" y="75849"/>
                  <a:pt x="429229" y="75849"/>
                </a:cubicBezTo>
                <a:close/>
                <a:moveTo>
                  <a:pt x="347858" y="75849"/>
                </a:moveTo>
                <a:cubicBezTo>
                  <a:pt x="360217" y="75849"/>
                  <a:pt x="370235" y="86114"/>
                  <a:pt x="370235" y="98776"/>
                </a:cubicBezTo>
                <a:cubicBezTo>
                  <a:pt x="370235" y="111438"/>
                  <a:pt x="360217" y="121703"/>
                  <a:pt x="347858" y="121703"/>
                </a:cubicBezTo>
                <a:cubicBezTo>
                  <a:pt x="335501" y="121703"/>
                  <a:pt x="325482" y="111438"/>
                  <a:pt x="325482" y="98776"/>
                </a:cubicBezTo>
                <a:cubicBezTo>
                  <a:pt x="325482" y="86114"/>
                  <a:pt x="335501" y="75849"/>
                  <a:pt x="347858" y="75849"/>
                </a:cubicBezTo>
                <a:close/>
                <a:moveTo>
                  <a:pt x="266488" y="75849"/>
                </a:moveTo>
                <a:cubicBezTo>
                  <a:pt x="278846" y="75849"/>
                  <a:pt x="288864" y="86114"/>
                  <a:pt x="288864" y="98776"/>
                </a:cubicBezTo>
                <a:cubicBezTo>
                  <a:pt x="288864" y="111438"/>
                  <a:pt x="278846" y="121703"/>
                  <a:pt x="266488" y="121703"/>
                </a:cubicBezTo>
                <a:cubicBezTo>
                  <a:pt x="254130" y="121703"/>
                  <a:pt x="244112" y="111438"/>
                  <a:pt x="244112" y="98776"/>
                </a:cubicBezTo>
                <a:cubicBezTo>
                  <a:pt x="244112" y="86114"/>
                  <a:pt x="254130" y="75849"/>
                  <a:pt x="266488" y="75849"/>
                </a:cubicBezTo>
                <a:close/>
                <a:moveTo>
                  <a:pt x="185118" y="75849"/>
                </a:moveTo>
                <a:cubicBezTo>
                  <a:pt x="197475" y="75849"/>
                  <a:pt x="207494" y="86114"/>
                  <a:pt x="207494" y="98776"/>
                </a:cubicBezTo>
                <a:cubicBezTo>
                  <a:pt x="207494" y="111438"/>
                  <a:pt x="197475" y="121703"/>
                  <a:pt x="185118" y="121703"/>
                </a:cubicBezTo>
                <a:cubicBezTo>
                  <a:pt x="172759" y="121703"/>
                  <a:pt x="162741" y="111438"/>
                  <a:pt x="162741" y="98776"/>
                </a:cubicBezTo>
                <a:cubicBezTo>
                  <a:pt x="162741" y="86114"/>
                  <a:pt x="172759" y="75849"/>
                  <a:pt x="185118" y="75849"/>
                </a:cubicBezTo>
                <a:close/>
                <a:moveTo>
                  <a:pt x="103747" y="75849"/>
                </a:moveTo>
                <a:cubicBezTo>
                  <a:pt x="116105" y="75849"/>
                  <a:pt x="126124" y="86114"/>
                  <a:pt x="126124" y="98776"/>
                </a:cubicBezTo>
                <a:cubicBezTo>
                  <a:pt x="126124" y="111438"/>
                  <a:pt x="116105" y="121703"/>
                  <a:pt x="103747" y="121703"/>
                </a:cubicBezTo>
                <a:cubicBezTo>
                  <a:pt x="91389" y="121703"/>
                  <a:pt x="81371" y="111438"/>
                  <a:pt x="81371" y="98776"/>
                </a:cubicBezTo>
                <a:cubicBezTo>
                  <a:pt x="81371" y="86114"/>
                  <a:pt x="91389" y="75849"/>
                  <a:pt x="103747" y="75849"/>
                </a:cubicBezTo>
                <a:close/>
                <a:moveTo>
                  <a:pt x="22377" y="75849"/>
                </a:moveTo>
                <a:cubicBezTo>
                  <a:pt x="34735" y="75849"/>
                  <a:pt x="44754" y="86114"/>
                  <a:pt x="44754" y="98776"/>
                </a:cubicBezTo>
                <a:cubicBezTo>
                  <a:pt x="44754" y="111438"/>
                  <a:pt x="34735" y="121703"/>
                  <a:pt x="22377" y="121703"/>
                </a:cubicBezTo>
                <a:cubicBezTo>
                  <a:pt x="10018" y="121703"/>
                  <a:pt x="0" y="111438"/>
                  <a:pt x="0" y="98776"/>
                </a:cubicBezTo>
                <a:cubicBezTo>
                  <a:pt x="0" y="86114"/>
                  <a:pt x="10018" y="75849"/>
                  <a:pt x="22377" y="75849"/>
                </a:cubicBezTo>
                <a:close/>
                <a:moveTo>
                  <a:pt x="510599" y="0"/>
                </a:moveTo>
                <a:cubicBezTo>
                  <a:pt x="522958" y="0"/>
                  <a:pt x="532976" y="10265"/>
                  <a:pt x="532976" y="22927"/>
                </a:cubicBezTo>
                <a:cubicBezTo>
                  <a:pt x="532976" y="35589"/>
                  <a:pt x="522958" y="45854"/>
                  <a:pt x="510599" y="45854"/>
                </a:cubicBezTo>
                <a:cubicBezTo>
                  <a:pt x="498241" y="45854"/>
                  <a:pt x="488222" y="35589"/>
                  <a:pt x="488222" y="22927"/>
                </a:cubicBezTo>
                <a:cubicBezTo>
                  <a:pt x="488222" y="10265"/>
                  <a:pt x="498241" y="0"/>
                  <a:pt x="510599" y="0"/>
                </a:cubicBezTo>
                <a:close/>
                <a:moveTo>
                  <a:pt x="429229" y="0"/>
                </a:moveTo>
                <a:cubicBezTo>
                  <a:pt x="441587" y="0"/>
                  <a:pt x="451605" y="10265"/>
                  <a:pt x="451605" y="22927"/>
                </a:cubicBezTo>
                <a:cubicBezTo>
                  <a:pt x="451605" y="35589"/>
                  <a:pt x="441587" y="45854"/>
                  <a:pt x="429229" y="45854"/>
                </a:cubicBezTo>
                <a:cubicBezTo>
                  <a:pt x="416871" y="45854"/>
                  <a:pt x="406852" y="35589"/>
                  <a:pt x="406852" y="22927"/>
                </a:cubicBezTo>
                <a:cubicBezTo>
                  <a:pt x="406852" y="10265"/>
                  <a:pt x="416871" y="0"/>
                  <a:pt x="429229" y="0"/>
                </a:cubicBezTo>
                <a:close/>
                <a:moveTo>
                  <a:pt x="347858" y="0"/>
                </a:moveTo>
                <a:cubicBezTo>
                  <a:pt x="360217" y="0"/>
                  <a:pt x="370235" y="10265"/>
                  <a:pt x="370235" y="22927"/>
                </a:cubicBezTo>
                <a:cubicBezTo>
                  <a:pt x="370235" y="35589"/>
                  <a:pt x="360217" y="45854"/>
                  <a:pt x="347858" y="45854"/>
                </a:cubicBezTo>
                <a:cubicBezTo>
                  <a:pt x="335501" y="45854"/>
                  <a:pt x="325482" y="35589"/>
                  <a:pt x="325482" y="22927"/>
                </a:cubicBezTo>
                <a:cubicBezTo>
                  <a:pt x="325482" y="10265"/>
                  <a:pt x="335501" y="0"/>
                  <a:pt x="347858" y="0"/>
                </a:cubicBezTo>
                <a:close/>
                <a:moveTo>
                  <a:pt x="266488" y="0"/>
                </a:moveTo>
                <a:cubicBezTo>
                  <a:pt x="278846" y="0"/>
                  <a:pt x="288864" y="10265"/>
                  <a:pt x="288864" y="22927"/>
                </a:cubicBezTo>
                <a:cubicBezTo>
                  <a:pt x="288864" y="35589"/>
                  <a:pt x="278846" y="45854"/>
                  <a:pt x="266488" y="45854"/>
                </a:cubicBezTo>
                <a:cubicBezTo>
                  <a:pt x="254130" y="45854"/>
                  <a:pt x="244112" y="35589"/>
                  <a:pt x="244112" y="22927"/>
                </a:cubicBezTo>
                <a:cubicBezTo>
                  <a:pt x="244112" y="10265"/>
                  <a:pt x="254130" y="0"/>
                  <a:pt x="266488" y="0"/>
                </a:cubicBezTo>
                <a:close/>
                <a:moveTo>
                  <a:pt x="185118" y="0"/>
                </a:moveTo>
                <a:cubicBezTo>
                  <a:pt x="197475" y="0"/>
                  <a:pt x="207494" y="10265"/>
                  <a:pt x="207494" y="22927"/>
                </a:cubicBezTo>
                <a:cubicBezTo>
                  <a:pt x="207494" y="35589"/>
                  <a:pt x="197475" y="45854"/>
                  <a:pt x="185118" y="45854"/>
                </a:cubicBezTo>
                <a:cubicBezTo>
                  <a:pt x="172759" y="45854"/>
                  <a:pt x="162741" y="35589"/>
                  <a:pt x="162741" y="22927"/>
                </a:cubicBezTo>
                <a:cubicBezTo>
                  <a:pt x="162741" y="10265"/>
                  <a:pt x="172759" y="0"/>
                  <a:pt x="185118" y="0"/>
                </a:cubicBezTo>
                <a:close/>
                <a:moveTo>
                  <a:pt x="103747" y="0"/>
                </a:moveTo>
                <a:cubicBezTo>
                  <a:pt x="116105" y="0"/>
                  <a:pt x="126124" y="10265"/>
                  <a:pt x="126124" y="22927"/>
                </a:cubicBezTo>
                <a:cubicBezTo>
                  <a:pt x="126124" y="35589"/>
                  <a:pt x="116105" y="45854"/>
                  <a:pt x="103747" y="45854"/>
                </a:cubicBezTo>
                <a:cubicBezTo>
                  <a:pt x="91389" y="45854"/>
                  <a:pt x="81371" y="35589"/>
                  <a:pt x="81371" y="22927"/>
                </a:cubicBezTo>
                <a:cubicBezTo>
                  <a:pt x="81371" y="10265"/>
                  <a:pt x="91389" y="0"/>
                  <a:pt x="103747" y="0"/>
                </a:cubicBezTo>
                <a:close/>
                <a:moveTo>
                  <a:pt x="22377" y="0"/>
                </a:moveTo>
                <a:cubicBezTo>
                  <a:pt x="34735" y="0"/>
                  <a:pt x="44754" y="10265"/>
                  <a:pt x="44754" y="22927"/>
                </a:cubicBezTo>
                <a:cubicBezTo>
                  <a:pt x="44754" y="35589"/>
                  <a:pt x="34735" y="45854"/>
                  <a:pt x="22377" y="45854"/>
                </a:cubicBezTo>
                <a:cubicBezTo>
                  <a:pt x="10018" y="45854"/>
                  <a:pt x="0" y="35589"/>
                  <a:pt x="0" y="22927"/>
                </a:cubicBezTo>
                <a:cubicBezTo>
                  <a:pt x="0" y="10265"/>
                  <a:pt x="10018" y="0"/>
                  <a:pt x="22377" y="0"/>
                </a:cubicBezTo>
                <a:close/>
              </a:path>
            </a:pathLst>
          </a:custGeom>
          <a:gradFill>
            <a:gsLst>
              <a:gs pos="0">
                <a:srgbClr val="2E3AFF">
                  <a:alpha val="20000"/>
                </a:srgbClr>
              </a:gs>
              <a:gs pos="100000">
                <a:srgbClr val="008CFB">
                  <a:alpha val="5000"/>
                </a:srgbClr>
              </a:gs>
            </a:gsLst>
            <a:lin ang="2700000" scaled="1"/>
          </a:gradFill>
          <a:ln>
            <a:noFill/>
          </a:ln>
        </p:spPr>
        <p:txBody>
          <a:bodyPr wrap="square" anchor="ctr"/>
          <a:lstStyle>
            <a:lvl1pPr marL="0" lvl="0" algn="l" defTabSz="914400">
              <a:defRPr sz="1800" kern="1200">
                <a:solidFill>
                  <a:schemeClr val="tx1"/>
                </a:solidFill>
                <a:latin typeface="等线"/>
                <a:ea typeface="等线"/>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a:lstStyle>
          <a:p>
            <a:pPr algn="ctr"/>
            <a:endParaRPr lang="zh-CN" altLang="en-US">
              <a:solidFill>
                <a:schemeClr val="lt1"/>
              </a:solidFill>
            </a:endParaRPr>
          </a:p>
        </p:txBody>
      </p:sp>
      <p:pic>
        <p:nvPicPr>
          <p:cNvPr id="2" name="图片 1"/>
          <p:cNvPicPr>
            <a:picLocks noChangeAspect="1"/>
          </p:cNvPicPr>
          <p:nvPr/>
        </p:nvPicPr>
        <p:blipFill>
          <a:blip r:embed="rId4"/>
          <a:stretch/>
        </p:blipFill>
        <p:spPr>
          <a:xfrm>
            <a:off x="3708509" y="-169607"/>
            <a:ext cx="8660552" cy="1205061"/>
          </a:xfrm>
          <a:prstGeom prst="rect">
            <a:avLst/>
          </a:prstGeom>
        </p:spPr>
      </p:pic>
      <p:sp>
        <p:nvSpPr>
          <p:cNvPr id="4" name="箭头: V 形 3"/>
          <p:cNvSpPr/>
          <p:nvPr/>
        </p:nvSpPr>
        <p:spPr>
          <a:xfrm>
            <a:off x="-352263" y="839541"/>
            <a:ext cx="4060772" cy="546997"/>
          </a:xfrm>
          <a:prstGeom prst="chevron">
            <a:avLst/>
          </a:prstGeom>
          <a:solidFill>
            <a:srgbClr val="008CFB"/>
          </a:solidFill>
          <a:ln w="12700">
            <a:solidFill>
              <a:srgbClr val="00501F"/>
            </a:solidFill>
            <a:prstDash val="solid"/>
            <a:miter/>
          </a:ln>
          <a:effectLst>
            <a:outerShdw blurRad="50800" dist="38100" dir="2700000" algn="tl" rotWithShape="0">
              <a:srgbClr val="000000">
                <a:alpha val="40000"/>
              </a:srgbClr>
            </a:outerShdw>
          </a:effectLst>
        </p:spPr>
        <p:txBody>
          <a:bodyPr anchor="ctr"/>
          <a:lstStyle/>
          <a:p>
            <a:pPr lvl="0" algn="ctr"/>
            <a:r>
              <a:rPr lang="en-US" altLang="en-US" sz="2400" b="1" dirty="0">
                <a:solidFill>
                  <a:srgbClr val="FFFFFF"/>
                </a:solidFill>
                <a:latin typeface="微软雅黑"/>
                <a:ea typeface="微软雅黑"/>
              </a:rPr>
              <a:t>1.2 </a:t>
            </a:r>
            <a:r>
              <a:rPr lang="zh-CN" altLang="en-US" sz="2400" b="1" dirty="0">
                <a:solidFill>
                  <a:srgbClr val="FFFFFF"/>
                </a:solidFill>
                <a:latin typeface="微软雅黑"/>
                <a:ea typeface="微软雅黑"/>
              </a:rPr>
              <a:t>声纹</a:t>
            </a:r>
            <a:r>
              <a:rPr lang="zh-CN" altLang="zh-CN" sz="2400" b="1" dirty="0">
                <a:solidFill>
                  <a:srgbClr val="FFFFFF"/>
                </a:solidFill>
                <a:latin typeface="微软雅黑"/>
                <a:ea typeface="微软雅黑"/>
              </a:rPr>
              <a:t>识别行业发展</a:t>
            </a:r>
          </a:p>
        </p:txBody>
      </p:sp>
      <p:sp>
        <p:nvSpPr>
          <p:cNvPr id="15" name="矩形 4"/>
          <p:cNvSpPr/>
          <p:nvPr/>
        </p:nvSpPr>
        <p:spPr>
          <a:xfrm>
            <a:off x="3708509" y="64"/>
            <a:ext cx="2123079" cy="777434"/>
          </a:xfrm>
          <a:prstGeom prst="rect">
            <a:avLst/>
          </a:prstGeom>
          <a:solidFill>
            <a:srgbClr val="008CFB"/>
          </a:solidFill>
          <a:ln>
            <a:noFill/>
          </a:ln>
          <a:effectLst>
            <a:outerShdw blurRad="228600" dist="50800" dir="5400000" algn="t" rotWithShape="0">
              <a:srgbClr val="000000">
                <a:alpha val="29000"/>
              </a:srgbClr>
            </a:outerShdw>
          </a:effectLst>
        </p:spPr>
        <p:txBody>
          <a:bodyPr anchor="ctr"/>
          <a:lstStyle/>
          <a:p>
            <a:pPr lvl="0" algn="ctr"/>
            <a:r>
              <a:rPr lang="zh-CN" altLang="zh-CN" sz="2000" b="1">
                <a:solidFill>
                  <a:srgbClr val="FFFFFF"/>
                </a:solidFill>
                <a:latin typeface="微软雅黑"/>
                <a:ea typeface="微软雅黑"/>
              </a:rPr>
              <a:t>项目背景</a:t>
            </a:r>
          </a:p>
        </p:txBody>
      </p:sp>
      <p:sp>
        <p:nvSpPr>
          <p:cNvPr id="16" name="文本框 15"/>
          <p:cNvSpPr txBox="1"/>
          <p:nvPr/>
        </p:nvSpPr>
        <p:spPr>
          <a:xfrm>
            <a:off x="70553" y="1430200"/>
            <a:ext cx="6070600" cy="361950"/>
          </a:xfrm>
          <a:prstGeom prst="rect">
            <a:avLst/>
          </a:prstGeom>
          <a:ln w="12700">
            <a:prstDash val="solid"/>
          </a:ln>
        </p:spPr>
        <p:txBody>
          <a:bodyPr>
            <a:spAutoFit/>
          </a:bodyPr>
          <a:lstStyle/>
          <a:p>
            <a:pPr lvl="0"/>
            <a:r>
              <a:rPr lang="zh-CN" altLang="zh-CN" b="1"/>
              <a:t>中国声纹识别系统行业下游应用领域，</a:t>
            </a:r>
            <a:r>
              <a:rPr lang="en-US" altLang="en-US" b="1"/>
              <a:t>2022</a:t>
            </a:r>
            <a:r>
              <a:rPr lang="zh-CN" altLang="zh-CN" b="1"/>
              <a:t>年</a:t>
            </a:r>
          </a:p>
        </p:txBody>
      </p:sp>
      <p:pic>
        <p:nvPicPr>
          <p:cNvPr id="17" name="图片 16"/>
          <p:cNvPicPr>
            <a:picLocks noChangeAspect="1"/>
          </p:cNvPicPr>
          <p:nvPr/>
        </p:nvPicPr>
        <p:blipFill>
          <a:blip r:embed="rId5"/>
          <a:stretch/>
        </p:blipFill>
        <p:spPr>
          <a:xfrm>
            <a:off x="64" y="1724571"/>
            <a:ext cx="12192359" cy="5152542"/>
          </a:xfrm>
          <a:prstGeom prst="rect">
            <a:avLst/>
          </a:prstGeom>
        </p:spPr>
      </p:pic>
      <p:sp>
        <p:nvSpPr>
          <p:cNvPr id="18" name="文本框 17"/>
          <p:cNvSpPr txBox="1"/>
          <p:nvPr/>
        </p:nvSpPr>
        <p:spPr>
          <a:xfrm>
            <a:off x="5991928" y="3877858"/>
            <a:ext cx="412750" cy="273050"/>
          </a:xfrm>
          <a:prstGeom prst="rect">
            <a:avLst/>
          </a:prstGeom>
          <a:ln w="12700">
            <a:prstDash val="solid"/>
          </a:ln>
        </p:spPr>
        <p:txBody>
          <a:bodyPr>
            <a:spAutoFit/>
          </a:bodyPr>
          <a:lstStyle/>
          <a:p>
            <a:pPr lvl="0"/>
            <a:r>
              <a:rPr lang="zh-CN" altLang="zh-CN" sz="1200">
                <a:ea typeface="微软雅黑"/>
              </a:rPr>
              <a:t>通</a:t>
            </a:r>
          </a:p>
        </p:txBody>
      </p:sp>
      <p:sp>
        <p:nvSpPr>
          <p:cNvPr id="19" name="矩形 18"/>
          <p:cNvSpPr/>
          <p:nvPr/>
        </p:nvSpPr>
        <p:spPr>
          <a:xfrm>
            <a:off x="5295207" y="1836675"/>
            <a:ext cx="6767286" cy="1079500"/>
          </a:xfrm>
          <a:prstGeom prst="rect">
            <a:avLst/>
          </a:prstGeom>
          <a:noFill/>
          <a:ln w="76200">
            <a:solidFill>
              <a:srgbClr val="FFFFFF"/>
            </a:solidFill>
            <a:prstDash val="solid"/>
          </a:ln>
        </p:spPr>
        <p:txBody>
          <a:bodyPr anchor="ctr"/>
          <a:lstStyle/>
          <a:p>
            <a:pPr algn="ctr"/>
            <a:endParaRPr/>
          </a:p>
        </p:txBody>
      </p:sp>
      <p:sp>
        <p:nvSpPr>
          <p:cNvPr id="20" name="矩形 19"/>
          <p:cNvSpPr/>
          <p:nvPr/>
        </p:nvSpPr>
        <p:spPr>
          <a:xfrm>
            <a:off x="5295207" y="2967190"/>
            <a:ext cx="6767286" cy="689429"/>
          </a:xfrm>
          <a:prstGeom prst="rect">
            <a:avLst/>
          </a:prstGeom>
          <a:noFill/>
          <a:ln w="76200">
            <a:solidFill>
              <a:srgbClr val="FFFFFF"/>
            </a:solidFill>
            <a:prstDash val="solid"/>
          </a:ln>
        </p:spPr>
        <p:txBody>
          <a:bodyPr anchor="ctr"/>
          <a:lstStyle/>
          <a:p>
            <a:pPr algn="ctr"/>
            <a:endParaRPr/>
          </a:p>
        </p:txBody>
      </p:sp>
      <p:sp>
        <p:nvSpPr>
          <p:cNvPr id="21" name="矩形 20"/>
          <p:cNvSpPr/>
          <p:nvPr/>
        </p:nvSpPr>
        <p:spPr>
          <a:xfrm>
            <a:off x="5295207" y="3669668"/>
            <a:ext cx="6767286" cy="876193"/>
          </a:xfrm>
          <a:prstGeom prst="rect">
            <a:avLst/>
          </a:prstGeom>
          <a:noFill/>
          <a:ln w="76200">
            <a:solidFill>
              <a:srgbClr val="FFFFFF"/>
            </a:solidFill>
            <a:prstDash val="solid"/>
          </a:ln>
        </p:spPr>
        <p:txBody>
          <a:bodyPr anchor="ctr"/>
          <a:lstStyle/>
          <a:p>
            <a:pPr algn="ctr"/>
            <a:endParaRPr/>
          </a:p>
        </p:txBody>
      </p:sp>
      <p:sp>
        <p:nvSpPr>
          <p:cNvPr id="22" name="矩形 21"/>
          <p:cNvSpPr/>
          <p:nvPr/>
        </p:nvSpPr>
        <p:spPr>
          <a:xfrm>
            <a:off x="5295207" y="4608372"/>
            <a:ext cx="6767286" cy="1062958"/>
          </a:xfrm>
          <a:prstGeom prst="rect">
            <a:avLst/>
          </a:prstGeom>
          <a:noFill/>
          <a:ln w="28575">
            <a:solidFill>
              <a:srgbClr val="FFFFFF"/>
            </a:solidFill>
            <a:prstDash val="solid"/>
          </a:ln>
        </p:spPr>
        <p:txBody>
          <a:bodyPr anchor="ctr"/>
          <a:lstStyle/>
          <a:p>
            <a:pPr algn="ctr"/>
            <a:endParaRPr/>
          </a:p>
        </p:txBody>
      </p:sp>
      <p:sp>
        <p:nvSpPr>
          <p:cNvPr id="23" name="矩形 22"/>
          <p:cNvSpPr/>
          <p:nvPr/>
        </p:nvSpPr>
        <p:spPr>
          <a:xfrm>
            <a:off x="5295207" y="5718955"/>
            <a:ext cx="6767286" cy="1078833"/>
          </a:xfrm>
          <a:prstGeom prst="rect">
            <a:avLst/>
          </a:prstGeom>
          <a:noFill/>
          <a:ln w="76200">
            <a:solidFill>
              <a:srgbClr val="FFFFFF"/>
            </a:solidFill>
            <a:prstDash val="solid"/>
          </a:ln>
        </p:spPr>
        <p:txBody>
          <a:bodyPr anchor="ctr"/>
          <a:lstStyle/>
          <a:p>
            <a:pPr algn="ctr"/>
            <a:endParaRPr/>
          </a:p>
        </p:txBody>
      </p:sp>
      <p:sp>
        <p:nvSpPr>
          <p:cNvPr id="24" name="矩形 23"/>
          <p:cNvSpPr/>
          <p:nvPr/>
        </p:nvSpPr>
        <p:spPr>
          <a:xfrm>
            <a:off x="5295207" y="1836675"/>
            <a:ext cx="6767286" cy="1079500"/>
          </a:xfrm>
          <a:prstGeom prst="rect">
            <a:avLst/>
          </a:prstGeom>
          <a:noFill/>
          <a:ln w="28575">
            <a:solidFill>
              <a:srgbClr val="0188FB"/>
            </a:solidFill>
            <a:prstDash val="sysDash"/>
          </a:ln>
        </p:spPr>
        <p:txBody>
          <a:bodyPr anchor="ctr"/>
          <a:lstStyle/>
          <a:p>
            <a:pPr algn="ctr"/>
            <a:endParaRPr/>
          </a:p>
        </p:txBody>
      </p:sp>
      <p:sp>
        <p:nvSpPr>
          <p:cNvPr id="25" name="矩形 24"/>
          <p:cNvSpPr/>
          <p:nvPr/>
        </p:nvSpPr>
        <p:spPr>
          <a:xfrm>
            <a:off x="5295207" y="2967190"/>
            <a:ext cx="6767286" cy="689429"/>
          </a:xfrm>
          <a:prstGeom prst="rect">
            <a:avLst/>
          </a:prstGeom>
          <a:noFill/>
          <a:ln w="28575">
            <a:solidFill>
              <a:srgbClr val="0188FB"/>
            </a:solidFill>
            <a:prstDash val="sysDash"/>
          </a:ln>
        </p:spPr>
        <p:txBody>
          <a:bodyPr anchor="ctr"/>
          <a:lstStyle/>
          <a:p>
            <a:pPr algn="ctr"/>
            <a:endParaRPr/>
          </a:p>
        </p:txBody>
      </p:sp>
      <p:sp>
        <p:nvSpPr>
          <p:cNvPr id="26" name="矩形 25"/>
          <p:cNvSpPr/>
          <p:nvPr/>
        </p:nvSpPr>
        <p:spPr>
          <a:xfrm>
            <a:off x="5295207" y="3714676"/>
            <a:ext cx="6767286" cy="831186"/>
          </a:xfrm>
          <a:prstGeom prst="rect">
            <a:avLst/>
          </a:prstGeom>
          <a:noFill/>
          <a:ln w="28575">
            <a:solidFill>
              <a:srgbClr val="0188FB"/>
            </a:solidFill>
            <a:prstDash val="sysDash"/>
          </a:ln>
        </p:spPr>
        <p:txBody>
          <a:bodyPr anchor="ctr"/>
          <a:lstStyle/>
          <a:p>
            <a:pPr algn="ctr"/>
            <a:endParaRPr/>
          </a:p>
        </p:txBody>
      </p:sp>
      <p:sp>
        <p:nvSpPr>
          <p:cNvPr id="27" name="矩形 26"/>
          <p:cNvSpPr/>
          <p:nvPr/>
        </p:nvSpPr>
        <p:spPr>
          <a:xfrm>
            <a:off x="5295207" y="4589322"/>
            <a:ext cx="6767286" cy="1082008"/>
          </a:xfrm>
          <a:prstGeom prst="rect">
            <a:avLst/>
          </a:prstGeom>
          <a:noFill/>
          <a:ln w="28575">
            <a:solidFill>
              <a:srgbClr val="0188FB"/>
            </a:solidFill>
            <a:prstDash val="sysDash"/>
          </a:ln>
        </p:spPr>
        <p:txBody>
          <a:bodyPr anchor="ctr"/>
          <a:lstStyle/>
          <a:p>
            <a:pPr algn="ctr"/>
            <a:endParaRPr/>
          </a:p>
        </p:txBody>
      </p:sp>
      <p:sp>
        <p:nvSpPr>
          <p:cNvPr id="28" name="矩形 27"/>
          <p:cNvSpPr/>
          <p:nvPr/>
        </p:nvSpPr>
        <p:spPr>
          <a:xfrm>
            <a:off x="5295207" y="5718955"/>
            <a:ext cx="6767286" cy="1079500"/>
          </a:xfrm>
          <a:prstGeom prst="rect">
            <a:avLst/>
          </a:prstGeom>
          <a:noFill/>
          <a:ln w="28575">
            <a:solidFill>
              <a:srgbClr val="0188FB"/>
            </a:solidFill>
            <a:prstDash val="sysDash"/>
          </a:ln>
        </p:spPr>
        <p:txBody>
          <a:bodyPr anchor="ctr"/>
          <a:lstStyle/>
          <a:p>
            <a:pPr algn="ct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3"/>
          <a:tile tx="0" ty="0" sx="100000" sy="100000" flip="none" algn="tl"/>
        </a:blipFill>
        <a:effectLst/>
      </p:bgPr>
    </p:bg>
    <p:spTree>
      <p:nvGrpSpPr>
        <p:cNvPr id="1" name=""/>
        <p:cNvGrpSpPr/>
        <p:nvPr/>
      </p:nvGrpSpPr>
      <p:grpSpPr>
        <a:xfrm>
          <a:off x="0" y="0"/>
          <a:ext cx="0" cy="0"/>
          <a:chOff x="0" y="0"/>
          <a:chExt cx="0" cy="0"/>
        </a:xfrm>
      </p:grpSpPr>
      <p:sp>
        <p:nvSpPr>
          <p:cNvPr id="6" name="椭圆 5"/>
          <p:cNvSpPr/>
          <p:nvPr/>
        </p:nvSpPr>
        <p:spPr>
          <a:xfrm>
            <a:off x="10741529" y="871746"/>
            <a:ext cx="776607" cy="776607"/>
          </a:xfrm>
          <a:prstGeom prst="ellipse">
            <a:avLst/>
          </a:prstGeom>
          <a:gradFill flip="none" rotWithShape="1">
            <a:gsLst>
              <a:gs pos="0">
                <a:srgbClr val="2E3AFF">
                  <a:alpha val="20000"/>
                </a:srgbClr>
              </a:gs>
              <a:gs pos="100000">
                <a:srgbClr val="008CFB">
                  <a:alpha val="5000"/>
                </a:srgbClr>
              </a:gs>
            </a:gsLst>
            <a:lin ang="2700000" scaled="1"/>
          </a:gradFill>
          <a:ln>
            <a:noFill/>
          </a:ln>
        </p:spPr>
        <p:txBody>
          <a:bodyPr anchor="ctr"/>
          <a:lstStyle>
            <a:lvl1pPr marL="0" lvl="0" algn="l" defTabSz="914400">
              <a:defRPr sz="1800" kern="1200">
                <a:solidFill>
                  <a:schemeClr val="tx1"/>
                </a:solidFill>
                <a:latin typeface="等线"/>
                <a:ea typeface="等线"/>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a:lstStyle>
          <a:p>
            <a:pPr algn="ctr"/>
            <a:endParaRPr lang="zh-CN" altLang="en-US">
              <a:solidFill>
                <a:schemeClr val="lt1"/>
              </a:solidFill>
            </a:endParaRPr>
          </a:p>
        </p:txBody>
      </p:sp>
      <p:sp>
        <p:nvSpPr>
          <p:cNvPr id="7" name="椭圆 6"/>
          <p:cNvSpPr/>
          <p:nvPr/>
        </p:nvSpPr>
        <p:spPr>
          <a:xfrm>
            <a:off x="10456840" y="871746"/>
            <a:ext cx="569378" cy="569378"/>
          </a:xfrm>
          <a:prstGeom prst="ellipse">
            <a:avLst/>
          </a:prstGeom>
          <a:gradFill flip="none" rotWithShape="1">
            <a:gsLst>
              <a:gs pos="0">
                <a:srgbClr val="FC5D00"/>
              </a:gs>
              <a:gs pos="100000">
                <a:srgbClr val="FF9149"/>
              </a:gs>
            </a:gsLst>
            <a:lin ang="2700000" scaled="1"/>
          </a:gradFill>
          <a:ln>
            <a:noFill/>
          </a:ln>
          <a:effectLst>
            <a:outerShdw blurRad="152400" dist="50800" dir="2700000" algn="tl" rotWithShape="0">
              <a:srgbClr val="FC5D00">
                <a:alpha val="20000"/>
              </a:srgbClr>
            </a:outerShdw>
          </a:effectLst>
        </p:spPr>
        <p:txBody>
          <a:bodyPr anchor="ctr"/>
          <a:lstStyle>
            <a:lvl1pPr marL="0" lvl="0" algn="l" defTabSz="914400">
              <a:defRPr sz="1800" kern="1200">
                <a:solidFill>
                  <a:schemeClr val="tx1"/>
                </a:solidFill>
                <a:latin typeface="等线"/>
                <a:ea typeface="等线"/>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a:lstStyle>
          <a:p>
            <a:pPr algn="ctr"/>
            <a:endParaRPr lang="zh-CN" altLang="en-US">
              <a:solidFill>
                <a:schemeClr val="lt1"/>
              </a:solidFill>
            </a:endParaRPr>
          </a:p>
        </p:txBody>
      </p:sp>
      <p:pic>
        <p:nvPicPr>
          <p:cNvPr id="2" name="图片 1"/>
          <p:cNvPicPr>
            <a:picLocks noChangeAspect="1"/>
          </p:cNvPicPr>
          <p:nvPr/>
        </p:nvPicPr>
        <p:blipFill>
          <a:blip r:embed="rId4"/>
          <a:stretch/>
        </p:blipFill>
        <p:spPr>
          <a:xfrm>
            <a:off x="3708509" y="-169607"/>
            <a:ext cx="8660552" cy="1205061"/>
          </a:xfrm>
          <a:prstGeom prst="rect">
            <a:avLst/>
          </a:prstGeom>
        </p:spPr>
      </p:pic>
      <p:sp>
        <p:nvSpPr>
          <p:cNvPr id="4" name="箭头: V 形 3"/>
          <p:cNvSpPr/>
          <p:nvPr/>
        </p:nvSpPr>
        <p:spPr>
          <a:xfrm>
            <a:off x="-352263" y="975361"/>
            <a:ext cx="4060772" cy="546997"/>
          </a:xfrm>
          <a:prstGeom prst="chevron">
            <a:avLst/>
          </a:prstGeom>
          <a:solidFill>
            <a:srgbClr val="008CFB"/>
          </a:solidFill>
          <a:ln w="12700">
            <a:solidFill>
              <a:srgbClr val="00501F"/>
            </a:solidFill>
            <a:prstDash val="solid"/>
            <a:miter/>
          </a:ln>
          <a:effectLst>
            <a:outerShdw blurRad="50800" dist="38100" dir="2700000" algn="tl" rotWithShape="0">
              <a:srgbClr val="000000">
                <a:alpha val="40000"/>
              </a:srgbClr>
            </a:outerShdw>
          </a:effectLst>
        </p:spPr>
        <p:txBody>
          <a:bodyPr anchor="ctr"/>
          <a:lstStyle/>
          <a:p>
            <a:pPr lvl="0" algn="ctr"/>
            <a:r>
              <a:rPr lang="en-US" altLang="en-US" sz="2400" b="1" dirty="0">
                <a:solidFill>
                  <a:srgbClr val="FFFFFF"/>
                </a:solidFill>
                <a:latin typeface="微软雅黑"/>
                <a:ea typeface="微软雅黑"/>
              </a:rPr>
              <a:t>1.3 </a:t>
            </a:r>
            <a:r>
              <a:rPr lang="zh-CN" altLang="en-US" sz="2400" b="1" dirty="0">
                <a:solidFill>
                  <a:srgbClr val="FFFFFF"/>
                </a:solidFill>
                <a:latin typeface="微软雅黑"/>
                <a:ea typeface="微软雅黑"/>
              </a:rPr>
              <a:t>声纹</a:t>
            </a:r>
            <a:r>
              <a:rPr lang="zh-CN" altLang="zh-CN" sz="2400" b="1" dirty="0">
                <a:solidFill>
                  <a:srgbClr val="FFFFFF"/>
                </a:solidFill>
                <a:latin typeface="微软雅黑"/>
                <a:ea typeface="微软雅黑"/>
              </a:rPr>
              <a:t>识别技术发展</a:t>
            </a:r>
          </a:p>
        </p:txBody>
      </p:sp>
      <p:sp>
        <p:nvSpPr>
          <p:cNvPr id="8" name="矩形 4"/>
          <p:cNvSpPr/>
          <p:nvPr/>
        </p:nvSpPr>
        <p:spPr>
          <a:xfrm>
            <a:off x="3708509" y="64"/>
            <a:ext cx="2123079" cy="777434"/>
          </a:xfrm>
          <a:prstGeom prst="rect">
            <a:avLst/>
          </a:prstGeom>
          <a:solidFill>
            <a:srgbClr val="008CFB"/>
          </a:solidFill>
          <a:ln>
            <a:noFill/>
          </a:ln>
          <a:effectLst>
            <a:outerShdw blurRad="228600" dist="50800" dir="5400000" algn="t" rotWithShape="0">
              <a:srgbClr val="000000">
                <a:alpha val="29000"/>
              </a:srgbClr>
            </a:outerShdw>
          </a:effectLst>
        </p:spPr>
        <p:txBody>
          <a:bodyPr anchor="ctr"/>
          <a:lstStyle/>
          <a:p>
            <a:pPr lvl="0" algn="ctr"/>
            <a:r>
              <a:rPr lang="zh-CN" altLang="zh-CN" sz="2000" b="1">
                <a:solidFill>
                  <a:srgbClr val="FFFFFF"/>
                </a:solidFill>
                <a:latin typeface="微软雅黑"/>
                <a:ea typeface="微软雅黑"/>
              </a:rPr>
              <a:t>项目背景</a:t>
            </a:r>
          </a:p>
        </p:txBody>
      </p:sp>
      <p:sp>
        <p:nvSpPr>
          <p:cNvPr id="9" name="箭头: V 形 3"/>
          <p:cNvSpPr/>
          <p:nvPr/>
        </p:nvSpPr>
        <p:spPr>
          <a:xfrm>
            <a:off x="72651" y="1760249"/>
            <a:ext cx="1862490" cy="546997"/>
          </a:xfrm>
          <a:prstGeom prst="chevron">
            <a:avLst/>
          </a:prstGeom>
          <a:solidFill>
            <a:srgbClr val="B4DAF9"/>
          </a:solidFill>
          <a:ln w="12700">
            <a:solidFill>
              <a:srgbClr val="3F49B9"/>
            </a:solidFill>
            <a:prstDash val="solid"/>
            <a:miter/>
          </a:ln>
          <a:effectLst>
            <a:outerShdw blurRad="50800" dist="38100" dir="2700000" algn="tl" rotWithShape="0">
              <a:srgbClr val="000000">
                <a:alpha val="40000"/>
              </a:srgbClr>
            </a:outerShdw>
          </a:effectLst>
        </p:spPr>
        <p:txBody>
          <a:bodyPr anchor="ctr"/>
          <a:lstStyle/>
          <a:p>
            <a:pPr lvl="0" algn="ctr"/>
            <a:r>
              <a:rPr lang="zh-CN" altLang="zh-CN" sz="2000" b="1">
                <a:solidFill>
                  <a:srgbClr val="FFFFFF"/>
                </a:solidFill>
                <a:latin typeface="微软雅黑"/>
                <a:ea typeface="微软雅黑"/>
              </a:rPr>
              <a:t>模板匹配</a:t>
            </a:r>
          </a:p>
        </p:txBody>
      </p:sp>
      <p:sp>
        <p:nvSpPr>
          <p:cNvPr id="10" name="箭头: V 形 3"/>
          <p:cNvSpPr/>
          <p:nvPr/>
        </p:nvSpPr>
        <p:spPr>
          <a:xfrm>
            <a:off x="1760414" y="1760249"/>
            <a:ext cx="1862490" cy="546997"/>
          </a:xfrm>
          <a:prstGeom prst="chevron">
            <a:avLst/>
          </a:prstGeom>
          <a:solidFill>
            <a:srgbClr val="7DC0F5"/>
          </a:solidFill>
          <a:ln w="12700">
            <a:solidFill>
              <a:srgbClr val="00501F"/>
            </a:solidFill>
            <a:prstDash val="solid"/>
            <a:miter/>
          </a:ln>
          <a:effectLst>
            <a:outerShdw blurRad="50800" dist="38100" dir="2700000" algn="tl" rotWithShape="0">
              <a:srgbClr val="000000">
                <a:alpha val="40000"/>
              </a:srgbClr>
            </a:outerShdw>
          </a:effectLst>
        </p:spPr>
        <p:txBody>
          <a:bodyPr anchor="ctr"/>
          <a:lstStyle/>
          <a:p>
            <a:pPr lvl="0" algn="ctr"/>
            <a:r>
              <a:rPr lang="en-US" altLang="en-US" sz="2000" b="1">
                <a:solidFill>
                  <a:srgbClr val="FFFFFF"/>
                </a:solidFill>
                <a:latin typeface="微软雅黑"/>
                <a:ea typeface="微软雅黑"/>
              </a:rPr>
              <a:t>GMM</a:t>
            </a:r>
          </a:p>
        </p:txBody>
      </p:sp>
      <p:sp>
        <p:nvSpPr>
          <p:cNvPr id="11" name="矩形 10"/>
          <p:cNvSpPr/>
          <p:nvPr/>
        </p:nvSpPr>
        <p:spPr>
          <a:xfrm>
            <a:off x="125820" y="2457384"/>
            <a:ext cx="1564105" cy="3810000"/>
          </a:xfrm>
          <a:prstGeom prst="rect">
            <a:avLst/>
          </a:prstGeom>
          <a:noFill/>
          <a:ln w="12700">
            <a:solidFill>
              <a:srgbClr val="1468FC"/>
            </a:solidFill>
            <a:prstDash val="solid"/>
          </a:ln>
        </p:spPr>
        <p:txBody>
          <a:bodyPr anchor="ctr"/>
          <a:lstStyle/>
          <a:p>
            <a:pPr algn="ctr"/>
            <a:endParaRPr/>
          </a:p>
        </p:txBody>
      </p:sp>
      <p:sp>
        <p:nvSpPr>
          <p:cNvPr id="12" name="文本框 11"/>
          <p:cNvSpPr txBox="1"/>
          <p:nvPr/>
        </p:nvSpPr>
        <p:spPr>
          <a:xfrm>
            <a:off x="178626" y="2497552"/>
            <a:ext cx="1511300" cy="914400"/>
          </a:xfrm>
          <a:prstGeom prst="rect">
            <a:avLst/>
          </a:prstGeom>
          <a:ln w="12700">
            <a:prstDash val="solid"/>
          </a:ln>
        </p:spPr>
        <p:txBody>
          <a:bodyPr>
            <a:spAutoFit/>
          </a:bodyPr>
          <a:lstStyle/>
          <a:p>
            <a:pPr lvl="0" algn="ctr"/>
            <a:r>
              <a:rPr lang="zh-CN" altLang="zh-CN" b="1">
                <a:latin typeface="微软雅黑"/>
                <a:ea typeface="微软雅黑"/>
              </a:rPr>
              <a:t>第一阶段</a:t>
            </a:r>
          </a:p>
          <a:p>
            <a:pPr lvl="0" algn="ctr"/>
            <a:endParaRPr lang="en-US" altLang="en-US" b="1">
              <a:latin typeface="微软雅黑"/>
              <a:ea typeface="微软雅黑"/>
            </a:endParaRPr>
          </a:p>
          <a:p>
            <a:pPr lvl="0" algn="ctr"/>
            <a:r>
              <a:rPr lang="zh-CN" altLang="zh-CN" b="1">
                <a:latin typeface="微软雅黑"/>
                <a:ea typeface="微软雅黑"/>
              </a:rPr>
              <a:t>模板匹配</a:t>
            </a:r>
          </a:p>
        </p:txBody>
      </p:sp>
      <p:sp>
        <p:nvSpPr>
          <p:cNvPr id="13" name="矩形: 圆角 12"/>
          <p:cNvSpPr/>
          <p:nvPr/>
        </p:nvSpPr>
        <p:spPr>
          <a:xfrm>
            <a:off x="297932" y="4215660"/>
            <a:ext cx="106680" cy="106680"/>
          </a:xfrm>
          <a:prstGeom prst="roundRect">
            <a:avLst/>
          </a:prstGeom>
          <a:solidFill>
            <a:srgbClr val="FFFFFF"/>
          </a:solidFill>
          <a:ln w="28575">
            <a:solidFill>
              <a:srgbClr val="5C5C5C"/>
            </a:solidFill>
            <a:prstDash val="solid"/>
          </a:ln>
          <a:effectLst>
            <a:outerShdw blurRad="76200" dist="66040" dir="2700000">
              <a:srgbClr val="000000">
                <a:alpha val="40000"/>
              </a:srgbClr>
            </a:outerShdw>
          </a:effectLst>
        </p:spPr>
        <p:txBody>
          <a:bodyPr anchor="ctr"/>
          <a:lstStyle/>
          <a:p>
            <a:pPr algn="ctr"/>
            <a:endParaRPr/>
          </a:p>
        </p:txBody>
      </p:sp>
      <p:sp>
        <p:nvSpPr>
          <p:cNvPr id="14" name="文本框 13"/>
          <p:cNvSpPr txBox="1"/>
          <p:nvPr/>
        </p:nvSpPr>
        <p:spPr>
          <a:xfrm>
            <a:off x="395722" y="4121680"/>
            <a:ext cx="1206500" cy="1308100"/>
          </a:xfrm>
          <a:prstGeom prst="rect">
            <a:avLst/>
          </a:prstGeom>
          <a:ln w="12700">
            <a:prstDash val="solid"/>
          </a:ln>
        </p:spPr>
        <p:txBody>
          <a:bodyPr>
            <a:spAutoFit/>
          </a:bodyPr>
          <a:lstStyle/>
          <a:p>
            <a:pPr lvl="0"/>
            <a:r>
              <a:rPr lang="zh-CN" altLang="zh-CN" sz="1600">
                <a:latin typeface="微软雅黑"/>
                <a:ea typeface="微软雅黑"/>
              </a:rPr>
              <a:t>基于信号比对差别注册和验证的语音内容，通常要求相同</a:t>
            </a:r>
          </a:p>
        </p:txBody>
      </p:sp>
      <p:grpSp>
        <p:nvGrpSpPr>
          <p:cNvPr id="15" name="组合 14"/>
          <p:cNvGrpSpPr/>
          <p:nvPr/>
        </p:nvGrpSpPr>
        <p:grpSpPr>
          <a:xfrm>
            <a:off x="5144379" y="1760249"/>
            <a:ext cx="1863075" cy="4507133"/>
            <a:chOff x="5144379" y="1760249"/>
            <a:chExt cx="1863075" cy="4507133"/>
          </a:xfrm>
        </p:grpSpPr>
        <p:sp>
          <p:nvSpPr>
            <p:cNvPr id="16" name="箭头: V 形 3"/>
            <p:cNvSpPr/>
            <p:nvPr/>
          </p:nvSpPr>
          <p:spPr>
            <a:xfrm>
              <a:off x="5144379" y="1760249"/>
              <a:ext cx="1862490" cy="546997"/>
            </a:xfrm>
            <a:prstGeom prst="chevron">
              <a:avLst/>
            </a:prstGeom>
            <a:solidFill>
              <a:srgbClr val="5CB1F5"/>
            </a:solidFill>
            <a:ln w="12700">
              <a:solidFill>
                <a:srgbClr val="00501F"/>
              </a:solidFill>
              <a:prstDash val="solid"/>
              <a:miter/>
            </a:ln>
            <a:effectLst>
              <a:outerShdw blurRad="50800" dist="38100" dir="2700000" algn="tl" rotWithShape="0">
                <a:srgbClr val="000000">
                  <a:alpha val="40000"/>
                </a:srgbClr>
              </a:outerShdw>
            </a:effectLst>
          </p:spPr>
          <p:txBody>
            <a:bodyPr anchor="ctr"/>
            <a:lstStyle/>
            <a:p>
              <a:pPr lvl="0" algn="ctr"/>
              <a:r>
                <a:rPr lang="en-US" altLang="en-US" sz="2000" b="1">
                  <a:solidFill>
                    <a:srgbClr val="FFFFFF"/>
                  </a:solidFill>
                  <a:latin typeface="微软雅黑"/>
                  <a:ea typeface="微软雅黑"/>
                </a:rPr>
                <a:t>JFA</a:t>
              </a:r>
            </a:p>
          </p:txBody>
        </p:sp>
        <p:sp>
          <p:nvSpPr>
            <p:cNvPr id="17" name="矩形 16"/>
            <p:cNvSpPr/>
            <p:nvPr/>
          </p:nvSpPr>
          <p:spPr>
            <a:xfrm>
              <a:off x="5226107" y="2457384"/>
              <a:ext cx="1691571" cy="3810000"/>
            </a:xfrm>
            <a:prstGeom prst="rect">
              <a:avLst/>
            </a:prstGeom>
            <a:noFill/>
            <a:ln w="12700">
              <a:solidFill>
                <a:srgbClr val="1468FC"/>
              </a:solidFill>
              <a:prstDash val="solid"/>
            </a:ln>
          </p:spPr>
          <p:txBody>
            <a:bodyPr anchor="ctr"/>
            <a:lstStyle/>
            <a:p>
              <a:pPr algn="ctr"/>
              <a:endParaRPr/>
            </a:p>
          </p:txBody>
        </p:sp>
        <p:sp>
          <p:nvSpPr>
            <p:cNvPr id="18" name="文本框 17"/>
            <p:cNvSpPr txBox="1"/>
            <p:nvPr/>
          </p:nvSpPr>
          <p:spPr>
            <a:xfrm>
              <a:off x="5191354" y="2507032"/>
              <a:ext cx="1816100" cy="914400"/>
            </a:xfrm>
            <a:prstGeom prst="rect">
              <a:avLst/>
            </a:prstGeom>
            <a:ln w="12700">
              <a:prstDash val="solid"/>
            </a:ln>
          </p:spPr>
          <p:txBody>
            <a:bodyPr>
              <a:spAutoFit/>
            </a:bodyPr>
            <a:lstStyle/>
            <a:p>
              <a:pPr lvl="0" algn="ctr"/>
              <a:r>
                <a:rPr lang="zh-CN" altLang="zh-CN" b="1">
                  <a:latin typeface="微软雅黑"/>
                  <a:ea typeface="微软雅黑"/>
                </a:rPr>
                <a:t>第四阶段</a:t>
              </a:r>
            </a:p>
            <a:p>
              <a:pPr lvl="0" algn="ctr"/>
              <a:endParaRPr lang="en-US" altLang="en-US" b="1">
                <a:latin typeface="微软雅黑"/>
                <a:ea typeface="微软雅黑"/>
              </a:endParaRPr>
            </a:p>
            <a:p>
              <a:pPr lvl="0" algn="ctr"/>
              <a:r>
                <a:rPr lang="zh-CN" altLang="zh-CN" b="1">
                  <a:latin typeface="微软雅黑"/>
                  <a:ea typeface="微软雅黑"/>
                </a:rPr>
                <a:t>联合因子分析法</a:t>
              </a:r>
            </a:p>
          </p:txBody>
        </p:sp>
        <p:sp>
          <p:nvSpPr>
            <p:cNvPr id="19" name="文本框 18"/>
            <p:cNvSpPr txBox="1"/>
            <p:nvPr/>
          </p:nvSpPr>
          <p:spPr>
            <a:xfrm>
              <a:off x="5508223" y="4123192"/>
              <a:ext cx="1206500" cy="1308100"/>
            </a:xfrm>
            <a:prstGeom prst="rect">
              <a:avLst/>
            </a:prstGeom>
            <a:ln w="12700">
              <a:prstDash val="solid"/>
            </a:ln>
          </p:spPr>
          <p:txBody>
            <a:bodyPr>
              <a:spAutoFit/>
            </a:bodyPr>
            <a:lstStyle/>
            <a:p>
              <a:pPr lvl="0"/>
              <a:r>
                <a:rPr lang="zh-CN" altLang="zh-CN" sz="1600">
                  <a:latin typeface="微软雅黑"/>
                  <a:ea typeface="微软雅黑"/>
                </a:rPr>
                <a:t>基于信号比对差别注册和验证的语音内容，通常要求相同</a:t>
              </a:r>
            </a:p>
          </p:txBody>
        </p:sp>
      </p:grpSp>
      <p:sp>
        <p:nvSpPr>
          <p:cNvPr id="20" name="箭头: 右 19"/>
          <p:cNvSpPr/>
          <p:nvPr/>
        </p:nvSpPr>
        <p:spPr>
          <a:xfrm>
            <a:off x="209336" y="6478790"/>
            <a:ext cx="11995364" cy="162999"/>
          </a:xfrm>
          <a:prstGeom prst="rightArrow">
            <a:avLst/>
          </a:prstGeom>
          <a:solidFill>
            <a:srgbClr val="0188FB"/>
          </a:solidFill>
          <a:ln w="12700">
            <a:solidFill>
              <a:srgbClr val="5C5C5C"/>
            </a:solidFill>
            <a:prstDash val="solid"/>
          </a:ln>
        </p:spPr>
        <p:txBody>
          <a:bodyPr anchor="ctr"/>
          <a:lstStyle/>
          <a:p>
            <a:pPr algn="ctr"/>
            <a:endParaRPr/>
          </a:p>
        </p:txBody>
      </p:sp>
      <p:sp>
        <p:nvSpPr>
          <p:cNvPr id="21" name="椭圆 20"/>
          <p:cNvSpPr/>
          <p:nvPr/>
        </p:nvSpPr>
        <p:spPr>
          <a:xfrm>
            <a:off x="1110473" y="6232996"/>
            <a:ext cx="1299882" cy="625068"/>
          </a:xfrm>
          <a:prstGeom prst="ellipse">
            <a:avLst/>
          </a:prstGeom>
          <a:solidFill>
            <a:srgbClr val="FFFFFF"/>
          </a:solidFill>
          <a:ln w="57150">
            <a:solidFill>
              <a:srgbClr val="669CFD"/>
            </a:solidFill>
            <a:prstDash val="solid"/>
          </a:ln>
        </p:spPr>
        <p:txBody>
          <a:bodyPr anchor="ctr"/>
          <a:lstStyle/>
          <a:p>
            <a:pPr lvl="0" algn="ctr"/>
            <a:r>
              <a:rPr lang="en-US" altLang="en-US" sz="1600" b="1">
                <a:latin typeface="微软雅黑"/>
                <a:ea typeface="微软雅黑"/>
              </a:rPr>
              <a:t>2000</a:t>
            </a:r>
            <a:r>
              <a:rPr lang="zh-CN" altLang="zh-CN" sz="1600" b="1">
                <a:latin typeface="微软雅黑"/>
                <a:ea typeface="微软雅黑"/>
              </a:rPr>
              <a:t>年</a:t>
            </a:r>
          </a:p>
        </p:txBody>
      </p:sp>
      <p:sp>
        <p:nvSpPr>
          <p:cNvPr id="22" name="椭圆 21"/>
          <p:cNvSpPr/>
          <p:nvPr/>
        </p:nvSpPr>
        <p:spPr>
          <a:xfrm>
            <a:off x="6324552" y="6232996"/>
            <a:ext cx="1299882" cy="625068"/>
          </a:xfrm>
          <a:prstGeom prst="ellipse">
            <a:avLst/>
          </a:prstGeom>
          <a:solidFill>
            <a:srgbClr val="FFFFFF"/>
          </a:solidFill>
          <a:ln w="57150">
            <a:solidFill>
              <a:srgbClr val="669CFD"/>
            </a:solidFill>
            <a:prstDash val="solid"/>
          </a:ln>
        </p:spPr>
        <p:txBody>
          <a:bodyPr anchor="ctr"/>
          <a:lstStyle/>
          <a:p>
            <a:pPr lvl="0" algn="ctr"/>
            <a:r>
              <a:rPr lang="en-US" altLang="en-US" sz="1600" b="1">
                <a:latin typeface="微软雅黑"/>
                <a:ea typeface="微软雅黑"/>
              </a:rPr>
              <a:t>2010</a:t>
            </a:r>
            <a:r>
              <a:rPr lang="zh-CN" altLang="zh-CN" sz="1600" b="1">
                <a:latin typeface="微软雅黑"/>
                <a:ea typeface="微软雅黑"/>
              </a:rPr>
              <a:t>年</a:t>
            </a:r>
          </a:p>
        </p:txBody>
      </p:sp>
      <p:sp>
        <p:nvSpPr>
          <p:cNvPr id="23" name="椭圆 22"/>
          <p:cNvSpPr/>
          <p:nvPr/>
        </p:nvSpPr>
        <p:spPr>
          <a:xfrm>
            <a:off x="8860816" y="6232996"/>
            <a:ext cx="1299882" cy="625068"/>
          </a:xfrm>
          <a:prstGeom prst="ellipse">
            <a:avLst/>
          </a:prstGeom>
          <a:solidFill>
            <a:srgbClr val="FFFFFF"/>
          </a:solidFill>
          <a:ln w="57150">
            <a:solidFill>
              <a:srgbClr val="669CFD"/>
            </a:solidFill>
            <a:prstDash val="solid"/>
          </a:ln>
        </p:spPr>
        <p:txBody>
          <a:bodyPr anchor="ctr"/>
          <a:lstStyle/>
          <a:p>
            <a:pPr lvl="0" algn="ctr"/>
            <a:r>
              <a:rPr lang="en-US" altLang="en-US" sz="1600" b="1">
                <a:latin typeface="微软雅黑"/>
                <a:ea typeface="微软雅黑"/>
              </a:rPr>
              <a:t>2011</a:t>
            </a:r>
            <a:r>
              <a:rPr lang="zh-CN" altLang="zh-CN" sz="1600" b="1">
                <a:latin typeface="微软雅黑"/>
                <a:ea typeface="微软雅黑"/>
              </a:rPr>
              <a:t>年</a:t>
            </a:r>
          </a:p>
        </p:txBody>
      </p:sp>
      <p:grpSp>
        <p:nvGrpSpPr>
          <p:cNvPr id="24" name="组合 23"/>
          <p:cNvGrpSpPr/>
          <p:nvPr/>
        </p:nvGrpSpPr>
        <p:grpSpPr>
          <a:xfrm>
            <a:off x="1847286" y="2457383"/>
            <a:ext cx="1619250" cy="3809999"/>
            <a:chOff x="1847286" y="2457383"/>
            <a:chExt cx="1619250" cy="3809999"/>
          </a:xfrm>
        </p:grpSpPr>
        <p:sp>
          <p:nvSpPr>
            <p:cNvPr id="25" name="矩形 24"/>
            <p:cNvSpPr/>
            <p:nvPr/>
          </p:nvSpPr>
          <p:spPr>
            <a:xfrm>
              <a:off x="1847287" y="2457384"/>
              <a:ext cx="1564105" cy="3810000"/>
            </a:xfrm>
            <a:prstGeom prst="rect">
              <a:avLst/>
            </a:prstGeom>
            <a:noFill/>
            <a:ln w="12700">
              <a:solidFill>
                <a:srgbClr val="1468FC"/>
              </a:solidFill>
              <a:prstDash val="solid"/>
            </a:ln>
          </p:spPr>
          <p:txBody>
            <a:bodyPr anchor="ctr"/>
            <a:lstStyle/>
            <a:p>
              <a:pPr algn="ctr"/>
              <a:endParaRPr/>
            </a:p>
          </p:txBody>
        </p:sp>
        <p:sp>
          <p:nvSpPr>
            <p:cNvPr id="26" name="文本框 25"/>
            <p:cNvSpPr txBox="1"/>
            <p:nvPr/>
          </p:nvSpPr>
          <p:spPr>
            <a:xfrm>
              <a:off x="1847287" y="2507032"/>
              <a:ext cx="1619250" cy="914400"/>
            </a:xfrm>
            <a:prstGeom prst="rect">
              <a:avLst/>
            </a:prstGeom>
            <a:ln w="12700">
              <a:prstDash val="solid"/>
            </a:ln>
          </p:spPr>
          <p:txBody>
            <a:bodyPr>
              <a:spAutoFit/>
            </a:bodyPr>
            <a:lstStyle/>
            <a:p>
              <a:pPr lvl="0" algn="ctr"/>
              <a:r>
                <a:rPr lang="zh-CN" altLang="zh-CN" b="1">
                  <a:latin typeface="微软雅黑"/>
                  <a:ea typeface="微软雅黑"/>
                </a:rPr>
                <a:t>第二阶段</a:t>
              </a:r>
            </a:p>
            <a:p>
              <a:pPr lvl="0" algn="ctr"/>
              <a:endParaRPr lang="en-US" altLang="en-US" b="1">
                <a:latin typeface="微软雅黑"/>
                <a:ea typeface="微软雅黑"/>
              </a:endParaRPr>
            </a:p>
            <a:p>
              <a:pPr lvl="0"/>
              <a:r>
                <a:rPr lang="zh-CN" altLang="zh-CN" b="1">
                  <a:latin typeface="微软雅黑"/>
                  <a:ea typeface="微软雅黑"/>
                </a:rPr>
                <a:t>高斯混合模型</a:t>
              </a:r>
            </a:p>
          </p:txBody>
        </p:sp>
        <p:sp>
          <p:nvSpPr>
            <p:cNvPr id="27" name="文本框 26"/>
            <p:cNvSpPr txBox="1"/>
            <p:nvPr/>
          </p:nvSpPr>
          <p:spPr>
            <a:xfrm>
              <a:off x="2081479" y="4123192"/>
              <a:ext cx="1206500" cy="1797050"/>
            </a:xfrm>
            <a:prstGeom prst="rect">
              <a:avLst/>
            </a:prstGeom>
            <a:ln w="12700">
              <a:prstDash val="solid"/>
            </a:ln>
          </p:spPr>
          <p:txBody>
            <a:bodyPr>
              <a:spAutoFit/>
            </a:bodyPr>
            <a:lstStyle/>
            <a:p>
              <a:pPr lvl="0"/>
              <a:r>
                <a:rPr lang="zh-CN" altLang="zh-CN" sz="1600">
                  <a:latin typeface="Microsoft YaHei"/>
                  <a:ea typeface="Microsoft YaHei"/>
                </a:rPr>
                <a:t>采用大量数据为每一个说话人训练（注册）模型，注册要求很长的语音</a:t>
              </a:r>
            </a:p>
          </p:txBody>
        </p:sp>
        <p:sp>
          <p:nvSpPr>
            <p:cNvPr id="28" name="矩形: 圆角 27"/>
            <p:cNvSpPr/>
            <p:nvPr/>
          </p:nvSpPr>
          <p:spPr>
            <a:xfrm>
              <a:off x="1987765" y="4217416"/>
              <a:ext cx="106680" cy="106680"/>
            </a:xfrm>
            <a:prstGeom prst="roundRect">
              <a:avLst/>
            </a:prstGeom>
            <a:solidFill>
              <a:srgbClr val="FFFFFF"/>
            </a:solidFill>
            <a:ln w="28575">
              <a:solidFill>
                <a:srgbClr val="5C5C5C"/>
              </a:solidFill>
              <a:prstDash val="solid"/>
            </a:ln>
            <a:effectLst>
              <a:outerShdw blurRad="76200" dist="66040" dir="2700000">
                <a:srgbClr val="000000">
                  <a:alpha val="40000"/>
                </a:srgbClr>
              </a:outerShdw>
            </a:effectLst>
          </p:spPr>
          <p:txBody>
            <a:bodyPr anchor="ctr"/>
            <a:lstStyle/>
            <a:p>
              <a:pPr algn="ctr"/>
              <a:endParaRPr/>
            </a:p>
          </p:txBody>
        </p:sp>
      </p:grpSp>
      <p:grpSp>
        <p:nvGrpSpPr>
          <p:cNvPr id="29" name="组合 28"/>
          <p:cNvGrpSpPr/>
          <p:nvPr/>
        </p:nvGrpSpPr>
        <p:grpSpPr>
          <a:xfrm>
            <a:off x="3446442" y="1760249"/>
            <a:ext cx="2089721" cy="4507135"/>
            <a:chOff x="3446442" y="1760249"/>
            <a:chExt cx="2089721" cy="4507135"/>
          </a:xfrm>
        </p:grpSpPr>
        <p:sp>
          <p:nvSpPr>
            <p:cNvPr id="30" name="箭头: V 形 3"/>
            <p:cNvSpPr/>
            <p:nvPr/>
          </p:nvSpPr>
          <p:spPr>
            <a:xfrm>
              <a:off x="3446442" y="1760249"/>
              <a:ext cx="1862490" cy="546997"/>
            </a:xfrm>
            <a:prstGeom prst="chevron">
              <a:avLst/>
            </a:prstGeom>
            <a:solidFill>
              <a:srgbClr val="67B9F9"/>
            </a:solidFill>
            <a:ln w="12700">
              <a:solidFill>
                <a:srgbClr val="00501F"/>
              </a:solidFill>
              <a:prstDash val="solid"/>
              <a:miter/>
            </a:ln>
            <a:effectLst>
              <a:outerShdw blurRad="50800" dist="38100" dir="2700000" algn="tl" rotWithShape="0">
                <a:srgbClr val="000000">
                  <a:alpha val="40000"/>
                </a:srgbClr>
              </a:outerShdw>
            </a:effectLst>
          </p:spPr>
          <p:txBody>
            <a:bodyPr anchor="ctr"/>
            <a:lstStyle/>
            <a:p>
              <a:pPr lvl="0" algn="ctr"/>
              <a:r>
                <a:rPr lang="en-US" altLang="en-US" sz="2000" b="1" dirty="0" err="1">
                  <a:solidFill>
                    <a:srgbClr val="FFFFFF"/>
                  </a:solidFill>
                  <a:latin typeface="微软雅黑"/>
                  <a:ea typeface="微软雅黑"/>
                </a:rPr>
                <a:t>GMM-UBM</a:t>
              </a:r>
              <a:endParaRPr lang="en-US" altLang="en-US" sz="2000" b="1" dirty="0">
                <a:solidFill>
                  <a:srgbClr val="FFFFFF"/>
                </a:solidFill>
                <a:latin typeface="微软雅黑"/>
                <a:ea typeface="微软雅黑"/>
              </a:endParaRPr>
            </a:p>
          </p:txBody>
        </p:sp>
        <p:sp>
          <p:nvSpPr>
            <p:cNvPr id="31" name="矩形 30"/>
            <p:cNvSpPr/>
            <p:nvPr/>
          </p:nvSpPr>
          <p:spPr>
            <a:xfrm>
              <a:off x="3580274" y="2457384"/>
              <a:ext cx="1564105" cy="3810000"/>
            </a:xfrm>
            <a:prstGeom prst="rect">
              <a:avLst/>
            </a:prstGeom>
            <a:noFill/>
            <a:ln w="12700">
              <a:solidFill>
                <a:srgbClr val="1468FC"/>
              </a:solidFill>
              <a:prstDash val="solid"/>
            </a:ln>
          </p:spPr>
          <p:txBody>
            <a:bodyPr anchor="ctr"/>
            <a:lstStyle/>
            <a:p>
              <a:pPr algn="ctr"/>
              <a:endParaRPr/>
            </a:p>
          </p:txBody>
        </p:sp>
        <p:sp>
          <p:nvSpPr>
            <p:cNvPr id="32" name="文本框 31"/>
            <p:cNvSpPr txBox="1"/>
            <p:nvPr/>
          </p:nvSpPr>
          <p:spPr>
            <a:xfrm>
              <a:off x="3622905" y="2524226"/>
              <a:ext cx="1568450" cy="1739900"/>
            </a:xfrm>
            <a:prstGeom prst="rect">
              <a:avLst/>
            </a:prstGeom>
            <a:ln w="12700">
              <a:prstDash val="solid"/>
            </a:ln>
          </p:spPr>
          <p:txBody>
            <a:bodyPr>
              <a:spAutoFit/>
            </a:bodyPr>
            <a:lstStyle/>
            <a:p>
              <a:pPr lvl="0" algn="ctr"/>
              <a:r>
                <a:rPr lang="zh-CN" altLang="zh-CN" b="1">
                  <a:latin typeface="微软雅黑"/>
                  <a:ea typeface="微软雅黑"/>
                </a:rPr>
                <a:t>第三阶段</a:t>
              </a:r>
            </a:p>
            <a:p>
              <a:pPr lvl="0" algn="ctr"/>
              <a:endParaRPr lang="en-US" altLang="en-US" b="1">
                <a:latin typeface="微软雅黑"/>
                <a:ea typeface="微软雅黑"/>
              </a:endParaRPr>
            </a:p>
            <a:p>
              <a:pPr lvl="0"/>
              <a:r>
                <a:rPr lang="zh-CN" altLang="zh-CN" b="1">
                  <a:latin typeface="微软雅黑"/>
                  <a:ea typeface="微软雅黑"/>
                </a:rPr>
                <a:t>高斯混合背景模型及支持向量机</a:t>
              </a:r>
            </a:p>
            <a:p>
              <a:pPr lvl="0"/>
              <a:endParaRPr lang="zh-CN" altLang="zh-CN"/>
            </a:p>
          </p:txBody>
        </p:sp>
        <p:sp>
          <p:nvSpPr>
            <p:cNvPr id="33" name="文本框 32"/>
            <p:cNvSpPr txBox="1"/>
            <p:nvPr/>
          </p:nvSpPr>
          <p:spPr>
            <a:xfrm>
              <a:off x="3802541" y="4123192"/>
              <a:ext cx="1358900" cy="1815882"/>
            </a:xfrm>
            <a:prstGeom prst="rect">
              <a:avLst/>
            </a:prstGeom>
            <a:ln w="12700">
              <a:prstDash val="solid"/>
            </a:ln>
          </p:spPr>
          <p:txBody>
            <a:bodyPr>
              <a:spAutoFit/>
            </a:bodyPr>
            <a:lstStyle/>
            <a:p>
              <a:pPr lvl="0"/>
              <a:r>
                <a:rPr lang="zh-CN" altLang="zh-CN" sz="1600">
                  <a:latin typeface="微软雅黑"/>
                  <a:ea typeface="微软雅黑"/>
                </a:rPr>
                <a:t>使用适应模型的方法减少建模注册所需数据量</a:t>
              </a:r>
              <a:r>
                <a:rPr lang="zh-CN" altLang="en-US" sz="1600">
                  <a:latin typeface="微软雅黑"/>
                  <a:ea typeface="微软雅黑"/>
                </a:rPr>
                <a:t>，</a:t>
              </a:r>
              <a:r>
                <a:rPr lang="zh-CN" altLang="zh-CN" sz="1600">
                  <a:latin typeface="微软雅黑"/>
                  <a:ea typeface="微软雅黑"/>
                </a:rPr>
                <a:t>但对跨信道分辨能力不强</a:t>
              </a:r>
            </a:p>
          </p:txBody>
        </p:sp>
        <p:sp>
          <p:nvSpPr>
            <p:cNvPr id="34" name="矩形: 圆角 33"/>
            <p:cNvSpPr/>
            <p:nvPr/>
          </p:nvSpPr>
          <p:spPr>
            <a:xfrm>
              <a:off x="3745391" y="4217416"/>
              <a:ext cx="106680" cy="106680"/>
            </a:xfrm>
            <a:prstGeom prst="roundRect">
              <a:avLst/>
            </a:prstGeom>
            <a:solidFill>
              <a:srgbClr val="FFFFFF"/>
            </a:solidFill>
            <a:ln w="28575">
              <a:solidFill>
                <a:srgbClr val="5C5C5C"/>
              </a:solidFill>
              <a:prstDash val="solid"/>
            </a:ln>
            <a:effectLst>
              <a:outerShdw blurRad="76200" dist="66040" dir="2700000">
                <a:srgbClr val="000000">
                  <a:alpha val="40000"/>
                </a:srgbClr>
              </a:outerShdw>
            </a:effectLst>
          </p:spPr>
          <p:txBody>
            <a:bodyPr anchor="ctr"/>
            <a:lstStyle/>
            <a:p>
              <a:pPr algn="ctr"/>
              <a:endParaRPr/>
            </a:p>
          </p:txBody>
        </p:sp>
        <p:sp>
          <p:nvSpPr>
            <p:cNvPr id="35" name="矩形: 圆角 34"/>
            <p:cNvSpPr/>
            <p:nvPr/>
          </p:nvSpPr>
          <p:spPr>
            <a:xfrm>
              <a:off x="5429483" y="4217416"/>
              <a:ext cx="106680" cy="106680"/>
            </a:xfrm>
            <a:prstGeom prst="roundRect">
              <a:avLst/>
            </a:prstGeom>
            <a:solidFill>
              <a:srgbClr val="FFFFFF"/>
            </a:solidFill>
            <a:ln w="28575">
              <a:solidFill>
                <a:srgbClr val="5C5C5C"/>
              </a:solidFill>
              <a:prstDash val="solid"/>
            </a:ln>
            <a:effectLst>
              <a:outerShdw blurRad="76200" dist="66040" dir="2700000">
                <a:srgbClr val="000000">
                  <a:alpha val="40000"/>
                </a:srgbClr>
              </a:outerShdw>
            </a:effectLst>
          </p:spPr>
          <p:txBody>
            <a:bodyPr anchor="ctr"/>
            <a:lstStyle/>
            <a:p>
              <a:pPr algn="ctr"/>
              <a:endParaRPr/>
            </a:p>
          </p:txBody>
        </p:sp>
      </p:grpSp>
      <p:grpSp>
        <p:nvGrpSpPr>
          <p:cNvPr id="36" name="组合 35"/>
          <p:cNvGrpSpPr/>
          <p:nvPr/>
        </p:nvGrpSpPr>
        <p:grpSpPr>
          <a:xfrm>
            <a:off x="6832615" y="1760249"/>
            <a:ext cx="1862490" cy="4507133"/>
            <a:chOff x="6832615" y="1760249"/>
            <a:chExt cx="1862490" cy="4507133"/>
          </a:xfrm>
        </p:grpSpPr>
        <p:sp>
          <p:nvSpPr>
            <p:cNvPr id="37" name="箭头: V 形 3"/>
            <p:cNvSpPr/>
            <p:nvPr/>
          </p:nvSpPr>
          <p:spPr>
            <a:xfrm>
              <a:off x="6832616" y="1760249"/>
              <a:ext cx="1862490" cy="546997"/>
            </a:xfrm>
            <a:prstGeom prst="chevron">
              <a:avLst/>
            </a:prstGeom>
            <a:solidFill>
              <a:srgbClr val="3CA6F9"/>
            </a:solidFill>
            <a:ln w="12700">
              <a:solidFill>
                <a:srgbClr val="00501F"/>
              </a:solidFill>
              <a:prstDash val="solid"/>
              <a:miter/>
            </a:ln>
            <a:effectLst>
              <a:outerShdw blurRad="50800" dist="38100" dir="2700000" algn="tl" rotWithShape="0">
                <a:srgbClr val="000000">
                  <a:alpha val="40000"/>
                </a:srgbClr>
              </a:outerShdw>
            </a:effectLst>
          </p:spPr>
          <p:txBody>
            <a:bodyPr anchor="ctr"/>
            <a:lstStyle/>
            <a:p>
              <a:pPr lvl="0" algn="ctr"/>
              <a:r>
                <a:rPr lang="en-US" altLang="en-US" sz="2000" b="1">
                  <a:solidFill>
                    <a:srgbClr val="FFFFFF"/>
                  </a:solidFill>
                  <a:latin typeface="微软雅黑"/>
                  <a:ea typeface="微软雅黑"/>
                </a:rPr>
                <a:t>i-vector</a:t>
              </a:r>
            </a:p>
          </p:txBody>
        </p:sp>
        <p:sp>
          <p:nvSpPr>
            <p:cNvPr id="38" name="矩形 37"/>
            <p:cNvSpPr/>
            <p:nvPr/>
          </p:nvSpPr>
          <p:spPr>
            <a:xfrm>
              <a:off x="7041809" y="2457384"/>
              <a:ext cx="1564105" cy="3810000"/>
            </a:xfrm>
            <a:prstGeom prst="rect">
              <a:avLst/>
            </a:prstGeom>
            <a:noFill/>
            <a:ln w="12700">
              <a:solidFill>
                <a:srgbClr val="1468FC"/>
              </a:solidFill>
              <a:prstDash val="solid"/>
            </a:ln>
          </p:spPr>
          <p:txBody>
            <a:bodyPr anchor="ctr"/>
            <a:lstStyle/>
            <a:p>
              <a:pPr algn="ctr"/>
              <a:endParaRPr/>
            </a:p>
          </p:txBody>
        </p:sp>
        <p:sp>
          <p:nvSpPr>
            <p:cNvPr id="39" name="文本框 38"/>
            <p:cNvSpPr txBox="1"/>
            <p:nvPr/>
          </p:nvSpPr>
          <p:spPr>
            <a:xfrm>
              <a:off x="7103933" y="2524226"/>
              <a:ext cx="1562100" cy="1187450"/>
            </a:xfrm>
            <a:prstGeom prst="rect">
              <a:avLst/>
            </a:prstGeom>
            <a:ln w="12700">
              <a:prstDash val="solid"/>
            </a:ln>
          </p:spPr>
          <p:txBody>
            <a:bodyPr>
              <a:spAutoFit/>
            </a:bodyPr>
            <a:lstStyle/>
            <a:p>
              <a:pPr lvl="0" algn="ctr"/>
              <a:r>
                <a:rPr lang="zh-CN" altLang="zh-CN" b="1">
                  <a:latin typeface="微软雅黑"/>
                  <a:ea typeface="微软雅黑"/>
                </a:rPr>
                <a:t>第五阶段</a:t>
              </a:r>
            </a:p>
            <a:p>
              <a:pPr lvl="0" algn="ctr"/>
              <a:endParaRPr lang="en-US" altLang="en-US" b="1">
                <a:latin typeface="微软雅黑"/>
                <a:ea typeface="微软雅黑"/>
              </a:endParaRPr>
            </a:p>
            <a:p>
              <a:pPr lvl="0"/>
              <a:r>
                <a:rPr lang="zh-CN" altLang="zh-CN" b="1">
                  <a:latin typeface="微软雅黑"/>
                  <a:ea typeface="微软雅黑"/>
                </a:rPr>
                <a:t>基于</a:t>
              </a:r>
              <a:r>
                <a:rPr lang="en-US" altLang="en-US" b="1">
                  <a:latin typeface="微软雅黑"/>
                  <a:ea typeface="微软雅黑"/>
                </a:rPr>
                <a:t>GMM</a:t>
              </a:r>
              <a:r>
                <a:rPr lang="zh-CN" altLang="zh-CN" b="1">
                  <a:latin typeface="微软雅黑"/>
                  <a:ea typeface="微软雅黑"/>
                </a:rPr>
                <a:t>的</a:t>
              </a:r>
            </a:p>
            <a:p>
              <a:pPr lvl="0"/>
              <a:r>
                <a:rPr lang="en-US" altLang="en-US" b="1">
                  <a:latin typeface="微软雅黑"/>
                  <a:ea typeface="微软雅黑"/>
                </a:rPr>
                <a:t>i-vector </a:t>
              </a:r>
              <a:r>
                <a:rPr lang="zh-CN" altLang="zh-CN" b="1">
                  <a:latin typeface="微软雅黑"/>
                  <a:ea typeface="微软雅黑"/>
                </a:rPr>
                <a:t>方法</a:t>
              </a:r>
            </a:p>
          </p:txBody>
        </p:sp>
        <p:sp>
          <p:nvSpPr>
            <p:cNvPr id="40" name="文本框 39"/>
            <p:cNvSpPr txBox="1"/>
            <p:nvPr/>
          </p:nvSpPr>
          <p:spPr>
            <a:xfrm>
              <a:off x="7207449" y="4123192"/>
              <a:ext cx="1358900" cy="2044700"/>
            </a:xfrm>
            <a:prstGeom prst="rect">
              <a:avLst/>
            </a:prstGeom>
            <a:ln w="12700">
              <a:prstDash val="solid"/>
            </a:ln>
          </p:spPr>
          <p:txBody>
            <a:bodyPr>
              <a:spAutoFit/>
            </a:bodyPr>
            <a:lstStyle/>
            <a:p>
              <a:pPr lvl="0"/>
              <a:r>
                <a:rPr lang="zh-CN" altLang="zh-CN" sz="1600">
                  <a:latin typeface="微软雅黑"/>
                  <a:ea typeface="微软雅黑"/>
                </a:rPr>
                <a:t>统一建模所有空间，进一步压缩语音识别时长，使用</a:t>
              </a:r>
              <a:r>
                <a:rPr lang="en-US" altLang="en-US" sz="1600">
                  <a:latin typeface="微软雅黑"/>
                  <a:ea typeface="微软雅黑"/>
                </a:rPr>
                <a:t>PLDA</a:t>
              </a:r>
              <a:r>
                <a:rPr lang="zh-CN" altLang="zh-CN" sz="1600">
                  <a:latin typeface="微软雅黑"/>
                  <a:ea typeface="微软雅黑"/>
                </a:rPr>
                <a:t>进行语音相似度计算</a:t>
              </a:r>
            </a:p>
          </p:txBody>
        </p:sp>
        <p:sp>
          <p:nvSpPr>
            <p:cNvPr id="41" name="矩形: 圆角 40"/>
            <p:cNvSpPr/>
            <p:nvPr/>
          </p:nvSpPr>
          <p:spPr>
            <a:xfrm>
              <a:off x="7141409" y="4217416"/>
              <a:ext cx="106680" cy="106680"/>
            </a:xfrm>
            <a:prstGeom prst="roundRect">
              <a:avLst/>
            </a:prstGeom>
            <a:solidFill>
              <a:srgbClr val="FFFFFF"/>
            </a:solidFill>
            <a:ln w="28575">
              <a:solidFill>
                <a:srgbClr val="5C5C5C"/>
              </a:solidFill>
              <a:prstDash val="solid"/>
            </a:ln>
            <a:effectLst>
              <a:outerShdw blurRad="76200" dist="66040" dir="2700000">
                <a:srgbClr val="000000">
                  <a:alpha val="40000"/>
                </a:srgbClr>
              </a:outerShdw>
            </a:effectLst>
          </p:spPr>
          <p:txBody>
            <a:bodyPr anchor="ctr"/>
            <a:lstStyle/>
            <a:p>
              <a:pPr algn="ctr"/>
              <a:endParaRPr/>
            </a:p>
          </p:txBody>
        </p:sp>
      </p:grpSp>
      <p:grpSp>
        <p:nvGrpSpPr>
          <p:cNvPr id="42" name="组合 41"/>
          <p:cNvGrpSpPr/>
          <p:nvPr/>
        </p:nvGrpSpPr>
        <p:grpSpPr>
          <a:xfrm>
            <a:off x="8519510" y="1760249"/>
            <a:ext cx="1862490" cy="4489939"/>
            <a:chOff x="8519510" y="1760249"/>
            <a:chExt cx="1862490" cy="4489939"/>
          </a:xfrm>
        </p:grpSpPr>
        <p:sp>
          <p:nvSpPr>
            <p:cNvPr id="43" name="箭头: V 形 3"/>
            <p:cNvSpPr/>
            <p:nvPr/>
          </p:nvSpPr>
          <p:spPr>
            <a:xfrm>
              <a:off x="8519511" y="1760249"/>
              <a:ext cx="1862490" cy="546997"/>
            </a:xfrm>
            <a:prstGeom prst="chevron">
              <a:avLst/>
            </a:prstGeom>
            <a:solidFill>
              <a:srgbClr val="239CFC"/>
            </a:solidFill>
            <a:ln w="12700">
              <a:solidFill>
                <a:srgbClr val="00501F"/>
              </a:solidFill>
              <a:prstDash val="solid"/>
              <a:miter/>
            </a:ln>
            <a:effectLst>
              <a:outerShdw blurRad="50800" dist="38100" dir="2700000" algn="tl" rotWithShape="0">
                <a:srgbClr val="000000">
                  <a:alpha val="40000"/>
                </a:srgbClr>
              </a:outerShdw>
            </a:effectLst>
          </p:spPr>
          <p:txBody>
            <a:bodyPr anchor="ctr"/>
            <a:lstStyle/>
            <a:p>
              <a:pPr lvl="0" algn="ctr"/>
              <a:r>
                <a:rPr lang="en-US" altLang="en-US" sz="2000" b="1">
                  <a:solidFill>
                    <a:srgbClr val="FFFFFF"/>
                  </a:solidFill>
                  <a:latin typeface="微软雅黑"/>
                  <a:ea typeface="微软雅黑"/>
                </a:rPr>
                <a:t>DNN-ivector</a:t>
              </a:r>
            </a:p>
          </p:txBody>
        </p:sp>
        <p:sp>
          <p:nvSpPr>
            <p:cNvPr id="44" name="矩形 43"/>
            <p:cNvSpPr/>
            <p:nvPr/>
          </p:nvSpPr>
          <p:spPr>
            <a:xfrm>
              <a:off x="8728704" y="2440190"/>
              <a:ext cx="1564105" cy="3810000"/>
            </a:xfrm>
            <a:prstGeom prst="rect">
              <a:avLst/>
            </a:prstGeom>
            <a:noFill/>
            <a:ln w="12700">
              <a:solidFill>
                <a:srgbClr val="1468FC"/>
              </a:solidFill>
              <a:prstDash val="solid"/>
            </a:ln>
          </p:spPr>
          <p:txBody>
            <a:bodyPr anchor="ctr"/>
            <a:lstStyle/>
            <a:p>
              <a:pPr algn="ctr"/>
              <a:endParaRPr/>
            </a:p>
          </p:txBody>
        </p:sp>
        <p:sp>
          <p:nvSpPr>
            <p:cNvPr id="45" name="文本框 44"/>
            <p:cNvSpPr txBox="1"/>
            <p:nvPr/>
          </p:nvSpPr>
          <p:spPr>
            <a:xfrm>
              <a:off x="8775887" y="2507032"/>
              <a:ext cx="1574800" cy="1187450"/>
            </a:xfrm>
            <a:prstGeom prst="rect">
              <a:avLst/>
            </a:prstGeom>
            <a:ln w="12700">
              <a:prstDash val="solid"/>
            </a:ln>
          </p:spPr>
          <p:txBody>
            <a:bodyPr>
              <a:spAutoFit/>
            </a:bodyPr>
            <a:lstStyle/>
            <a:p>
              <a:pPr lvl="0" algn="ctr"/>
              <a:r>
                <a:rPr lang="zh-CN" altLang="zh-CN" b="1">
                  <a:latin typeface="微软雅黑"/>
                  <a:ea typeface="微软雅黑"/>
                </a:rPr>
                <a:t>第六阶段</a:t>
              </a:r>
            </a:p>
            <a:p>
              <a:pPr lvl="0" algn="ctr"/>
              <a:endParaRPr lang="en-US" altLang="en-US" b="1">
                <a:latin typeface="微软雅黑"/>
                <a:ea typeface="微软雅黑"/>
              </a:endParaRPr>
            </a:p>
            <a:p>
              <a:pPr lvl="0"/>
              <a:r>
                <a:rPr lang="zh-CN" altLang="zh-CN" b="1">
                  <a:latin typeface="微软雅黑"/>
                  <a:ea typeface="微软雅黑"/>
                </a:rPr>
                <a:t>基于</a:t>
              </a:r>
              <a:r>
                <a:rPr lang="en-US" altLang="en-US" b="1">
                  <a:latin typeface="微软雅黑"/>
                  <a:ea typeface="微软雅黑"/>
                </a:rPr>
                <a:t>DNN</a:t>
              </a:r>
              <a:r>
                <a:rPr lang="zh-CN" altLang="zh-CN" b="1">
                  <a:latin typeface="微软雅黑"/>
                  <a:ea typeface="微软雅黑"/>
                </a:rPr>
                <a:t>的</a:t>
              </a:r>
            </a:p>
            <a:p>
              <a:pPr lvl="0"/>
              <a:r>
                <a:rPr lang="en-US" altLang="en-US" b="1">
                  <a:latin typeface="微软雅黑"/>
                  <a:ea typeface="微软雅黑"/>
                </a:rPr>
                <a:t>i-vector </a:t>
              </a:r>
              <a:r>
                <a:rPr lang="zh-CN" altLang="zh-CN" b="1">
                  <a:latin typeface="微软雅黑"/>
                  <a:ea typeface="微软雅黑"/>
                </a:rPr>
                <a:t>方法</a:t>
              </a:r>
            </a:p>
          </p:txBody>
        </p:sp>
        <p:sp>
          <p:nvSpPr>
            <p:cNvPr id="46" name="文本框 45"/>
            <p:cNvSpPr txBox="1"/>
            <p:nvPr/>
          </p:nvSpPr>
          <p:spPr>
            <a:xfrm>
              <a:off x="8897726" y="4123192"/>
              <a:ext cx="1358900" cy="2044700"/>
            </a:xfrm>
            <a:prstGeom prst="rect">
              <a:avLst/>
            </a:prstGeom>
            <a:ln w="12700">
              <a:prstDash val="solid"/>
            </a:ln>
          </p:spPr>
          <p:txBody>
            <a:bodyPr>
              <a:spAutoFit/>
            </a:bodyPr>
            <a:lstStyle/>
            <a:p>
              <a:pPr lvl="0"/>
              <a:r>
                <a:rPr lang="zh-CN" altLang="zh-CN" sz="1600">
                  <a:latin typeface="微软雅黑"/>
                  <a:ea typeface="微软雅黑"/>
                </a:rPr>
                <a:t>深度神经网络能从大量样本中学习到高度抽象的音素特征，并对噪声有很强的免疫力</a:t>
              </a:r>
            </a:p>
          </p:txBody>
        </p:sp>
        <p:sp>
          <p:nvSpPr>
            <p:cNvPr id="47" name="矩形: 圆角 46"/>
            <p:cNvSpPr/>
            <p:nvPr/>
          </p:nvSpPr>
          <p:spPr>
            <a:xfrm>
              <a:off x="8807476" y="4217416"/>
              <a:ext cx="106680" cy="106680"/>
            </a:xfrm>
            <a:prstGeom prst="roundRect">
              <a:avLst/>
            </a:prstGeom>
            <a:solidFill>
              <a:srgbClr val="FFFFFF"/>
            </a:solidFill>
            <a:ln w="28575">
              <a:solidFill>
                <a:srgbClr val="5C5C5C"/>
              </a:solidFill>
              <a:prstDash val="solid"/>
            </a:ln>
            <a:effectLst>
              <a:outerShdw blurRad="76200" dist="66040" dir="2700000">
                <a:srgbClr val="000000">
                  <a:alpha val="40000"/>
                </a:srgbClr>
              </a:outerShdw>
            </a:effectLst>
          </p:spPr>
          <p:txBody>
            <a:bodyPr anchor="ctr"/>
            <a:lstStyle/>
            <a:p>
              <a:pPr algn="ctr"/>
              <a:endParaRPr/>
            </a:p>
          </p:txBody>
        </p:sp>
      </p:grpSp>
      <p:grpSp>
        <p:nvGrpSpPr>
          <p:cNvPr id="48" name="组合 47"/>
          <p:cNvGrpSpPr/>
          <p:nvPr/>
        </p:nvGrpSpPr>
        <p:grpSpPr>
          <a:xfrm>
            <a:off x="10256985" y="1760249"/>
            <a:ext cx="1862490" cy="4489939"/>
            <a:chOff x="10256985" y="1760249"/>
            <a:chExt cx="1862490" cy="4489939"/>
          </a:xfrm>
        </p:grpSpPr>
        <p:sp>
          <p:nvSpPr>
            <p:cNvPr id="49" name="矩形 48"/>
            <p:cNvSpPr/>
            <p:nvPr/>
          </p:nvSpPr>
          <p:spPr>
            <a:xfrm>
              <a:off x="10406178" y="2440190"/>
              <a:ext cx="1564105" cy="3810000"/>
            </a:xfrm>
            <a:prstGeom prst="rect">
              <a:avLst/>
            </a:prstGeom>
            <a:noFill/>
            <a:ln w="12700">
              <a:solidFill>
                <a:srgbClr val="1468FC"/>
              </a:solidFill>
              <a:prstDash val="solid"/>
            </a:ln>
          </p:spPr>
          <p:txBody>
            <a:bodyPr anchor="ctr"/>
            <a:lstStyle/>
            <a:p>
              <a:pPr algn="ctr"/>
              <a:endParaRPr/>
            </a:p>
          </p:txBody>
        </p:sp>
        <p:sp>
          <p:nvSpPr>
            <p:cNvPr id="50" name="文本框 49"/>
            <p:cNvSpPr txBox="1"/>
            <p:nvPr/>
          </p:nvSpPr>
          <p:spPr>
            <a:xfrm>
              <a:off x="10406178" y="2507032"/>
              <a:ext cx="1619250" cy="1187450"/>
            </a:xfrm>
            <a:prstGeom prst="rect">
              <a:avLst/>
            </a:prstGeom>
            <a:ln w="12700">
              <a:prstDash val="solid"/>
            </a:ln>
          </p:spPr>
          <p:txBody>
            <a:bodyPr>
              <a:spAutoFit/>
            </a:bodyPr>
            <a:lstStyle/>
            <a:p>
              <a:pPr lvl="0" algn="ctr"/>
              <a:r>
                <a:rPr lang="zh-CN" altLang="zh-CN" b="1">
                  <a:latin typeface="Microsoft YaHei"/>
                  <a:ea typeface="Microsoft YaHei"/>
                </a:rPr>
                <a:t>第七阶段</a:t>
              </a:r>
            </a:p>
            <a:p>
              <a:pPr lvl="0" algn="ctr"/>
              <a:endParaRPr lang="en-US" altLang="en-US" b="1">
                <a:latin typeface="Microsoft YaHei"/>
                <a:ea typeface="Microsoft YaHei"/>
              </a:endParaRPr>
            </a:p>
            <a:p>
              <a:pPr lvl="0"/>
              <a:r>
                <a:rPr lang="zh-CN" altLang="zh-CN" b="1">
                  <a:latin typeface="Microsoft YaHei"/>
                  <a:ea typeface="Microsoft YaHei"/>
                </a:rPr>
                <a:t>端到端的神经网络</a:t>
              </a:r>
            </a:p>
          </p:txBody>
        </p:sp>
        <p:sp>
          <p:nvSpPr>
            <p:cNvPr id="51" name="文本框 50"/>
            <p:cNvSpPr txBox="1"/>
            <p:nvPr/>
          </p:nvSpPr>
          <p:spPr>
            <a:xfrm>
              <a:off x="10567178" y="4123192"/>
              <a:ext cx="1358900" cy="1308100"/>
            </a:xfrm>
            <a:prstGeom prst="rect">
              <a:avLst/>
            </a:prstGeom>
            <a:ln w="12700">
              <a:prstDash val="solid"/>
            </a:ln>
          </p:spPr>
          <p:txBody>
            <a:bodyPr>
              <a:spAutoFit/>
            </a:bodyPr>
            <a:lstStyle/>
            <a:p>
              <a:pPr lvl="0"/>
              <a:r>
                <a:rPr lang="zh-CN" altLang="zh-CN" sz="1600">
                  <a:latin typeface="微软雅黑"/>
                  <a:ea typeface="微软雅黑"/>
                </a:rPr>
                <a:t>由神经网络自动提取高级说话人特征并进行分类</a:t>
              </a:r>
            </a:p>
          </p:txBody>
        </p:sp>
        <p:sp>
          <p:nvSpPr>
            <p:cNvPr id="52" name="箭头: V 形 3"/>
            <p:cNvSpPr/>
            <p:nvPr/>
          </p:nvSpPr>
          <p:spPr>
            <a:xfrm>
              <a:off x="10256986" y="1760249"/>
              <a:ext cx="1862490" cy="546997"/>
            </a:xfrm>
            <a:prstGeom prst="chevron">
              <a:avLst/>
            </a:prstGeom>
            <a:solidFill>
              <a:srgbClr val="008CFB"/>
            </a:solidFill>
            <a:ln w="12700">
              <a:solidFill>
                <a:srgbClr val="00501F"/>
              </a:solidFill>
              <a:prstDash val="solid"/>
              <a:miter/>
            </a:ln>
            <a:effectLst>
              <a:outerShdw blurRad="50800" dist="38100" dir="2700000" algn="tl" rotWithShape="0">
                <a:srgbClr val="000000">
                  <a:alpha val="40000"/>
                </a:srgbClr>
              </a:outerShdw>
            </a:effectLst>
          </p:spPr>
          <p:txBody>
            <a:bodyPr anchor="ctr"/>
            <a:lstStyle/>
            <a:p>
              <a:pPr lvl="0" algn="ctr"/>
              <a:r>
                <a:rPr lang="en-US" altLang="en-US" sz="2000" b="1">
                  <a:solidFill>
                    <a:srgbClr val="FFFFFF"/>
                  </a:solidFill>
                  <a:latin typeface="微软雅黑"/>
                  <a:ea typeface="微软雅黑"/>
                </a:rPr>
                <a:t>END to END</a:t>
              </a:r>
            </a:p>
          </p:txBody>
        </p:sp>
        <p:sp>
          <p:nvSpPr>
            <p:cNvPr id="53" name="矩形: 圆角 52"/>
            <p:cNvSpPr/>
            <p:nvPr/>
          </p:nvSpPr>
          <p:spPr>
            <a:xfrm>
              <a:off x="10501138" y="4217416"/>
              <a:ext cx="106680" cy="106680"/>
            </a:xfrm>
            <a:prstGeom prst="roundRect">
              <a:avLst/>
            </a:prstGeom>
            <a:solidFill>
              <a:srgbClr val="FFFFFF"/>
            </a:solidFill>
            <a:ln w="28575">
              <a:solidFill>
                <a:srgbClr val="5C5C5C"/>
              </a:solidFill>
              <a:prstDash val="solid"/>
            </a:ln>
            <a:effectLst>
              <a:outerShdw blurRad="76200" dist="66040" dir="2700000">
                <a:srgbClr val="000000">
                  <a:alpha val="40000"/>
                </a:srgbClr>
              </a:outerShdw>
            </a:effectLst>
          </p:spPr>
          <p:txBody>
            <a:bodyPr anchor="ctr"/>
            <a:lstStyle/>
            <a:p>
              <a:pPr algn="ctr"/>
              <a:endParaRPr/>
            </a:p>
          </p:txBody>
        </p:sp>
      </p:grpSp>
      <p:sp>
        <p:nvSpPr>
          <p:cNvPr id="5" name="椭圆 4">
            <a:extLst>
              <a:ext uri="{FF2B5EF4-FFF2-40B4-BE49-F238E27FC236}">
                <a16:creationId xmlns:a16="http://schemas.microsoft.com/office/drawing/2014/main" id="{129F5DEB-DB5B-940D-C019-EF35B7BB9AF6}"/>
              </a:ext>
            </a:extLst>
          </p:cNvPr>
          <p:cNvSpPr/>
          <p:nvPr/>
        </p:nvSpPr>
        <p:spPr>
          <a:xfrm>
            <a:off x="10725546" y="6242864"/>
            <a:ext cx="1299882" cy="625068"/>
          </a:xfrm>
          <a:prstGeom prst="ellipse">
            <a:avLst/>
          </a:prstGeom>
          <a:solidFill>
            <a:srgbClr val="FFFFFF"/>
          </a:solidFill>
          <a:ln w="57150">
            <a:solidFill>
              <a:srgbClr val="669CFD"/>
            </a:solidFill>
            <a:prstDash val="solid"/>
          </a:ln>
        </p:spPr>
        <p:txBody>
          <a:bodyPr anchor="ctr"/>
          <a:lstStyle/>
          <a:p>
            <a:pPr lvl="0" algn="ctr"/>
            <a:r>
              <a:rPr lang="en-US" altLang="en-US" sz="1600" b="1">
                <a:latin typeface="微软雅黑"/>
                <a:ea typeface="微软雅黑"/>
              </a:rPr>
              <a:t>2022</a:t>
            </a:r>
            <a:r>
              <a:rPr lang="zh-CN" altLang="zh-CN" sz="1600" b="1">
                <a:latin typeface="微软雅黑"/>
                <a:ea typeface="微软雅黑"/>
              </a:rPr>
              <a:t>年</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8"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ppt_x</p:attrName>
                                        </p:attrNameLst>
                                      </p:cBhvr>
                                      <p:tavLst>
                                        <p:tav tm="0">
                                          <p:val>
                                            <p:strVal val="#ppt_x-#ppt_w/2"/>
                                          </p:val>
                                        </p:tav>
                                        <p:tav tm="100000">
                                          <p:val>
                                            <p:strVal val="#ppt_x"/>
                                          </p:val>
                                        </p:tav>
                                      </p:tavLst>
                                    </p:anim>
                                    <p:anim calcmode="lin" valueType="num">
                                      <p:cBhvr>
                                        <p:cTn id="8" dur="500" fill="hold"/>
                                        <p:tgtEl>
                                          <p:spTgt spid="9"/>
                                        </p:tgtEl>
                                        <p:attrNameLst>
                                          <p:attrName>ppt_y</p:attrName>
                                        </p:attrNameLst>
                                      </p:cBhvr>
                                      <p:tavLst>
                                        <p:tav tm="0">
                                          <p:val>
                                            <p:strVal val="#ppt_y"/>
                                          </p:val>
                                        </p:tav>
                                        <p:tav tm="100000">
                                          <p:val>
                                            <p:strVal val="#ppt_y"/>
                                          </p:val>
                                        </p:tav>
                                      </p:tavLst>
                                    </p:anim>
                                    <p:anim calcmode="lin" valueType="num">
                                      <p:cBhvr>
                                        <p:cTn id="9" dur="500" fill="hold"/>
                                        <p:tgtEl>
                                          <p:spTgt spid="9"/>
                                        </p:tgtEl>
                                        <p:attrNameLst>
                                          <p:attrName>ppt_w</p:attrName>
                                        </p:attrNameLst>
                                      </p:cBhvr>
                                      <p:tavLst>
                                        <p:tav tm="0">
                                          <p:val>
                                            <p:fltVal val="0"/>
                                          </p:val>
                                        </p:tav>
                                        <p:tav tm="100000">
                                          <p:val>
                                            <p:strVal val="#ppt_w"/>
                                          </p:val>
                                        </p:tav>
                                      </p:tavLst>
                                    </p:anim>
                                    <p:anim calcmode="lin" valueType="num">
                                      <p:cBhvr>
                                        <p:cTn id="10" dur="500" fill="hold"/>
                                        <p:tgtEl>
                                          <p:spTgt spid="9"/>
                                        </p:tgtEl>
                                        <p:attrNameLst>
                                          <p:attrName>ppt_h</p:attrName>
                                        </p:attrNameLst>
                                      </p:cBhvr>
                                      <p:tavLst>
                                        <p:tav tm="0">
                                          <p:val>
                                            <p:strVal val="#ppt_h"/>
                                          </p:val>
                                        </p:tav>
                                        <p:tav tm="100000">
                                          <p:val>
                                            <p:strVal val="#ppt_h"/>
                                          </p:val>
                                        </p:tav>
                                      </p:tavLst>
                                    </p:anim>
                                  </p:childTnLst>
                                </p:cTn>
                              </p:par>
                              <p:par>
                                <p:cTn id="11" presetID="17" presetClass="entr" presetSubtype="8"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p:cTn id="13" dur="500" fill="hold"/>
                                        <p:tgtEl>
                                          <p:spTgt spid="12"/>
                                        </p:tgtEl>
                                        <p:attrNameLst>
                                          <p:attrName>ppt_x</p:attrName>
                                        </p:attrNameLst>
                                      </p:cBhvr>
                                      <p:tavLst>
                                        <p:tav tm="0">
                                          <p:val>
                                            <p:strVal val="#ppt_x-#ppt_w/2"/>
                                          </p:val>
                                        </p:tav>
                                        <p:tav tm="100000">
                                          <p:val>
                                            <p:strVal val="#ppt_x"/>
                                          </p:val>
                                        </p:tav>
                                      </p:tavLst>
                                    </p:anim>
                                    <p:anim calcmode="lin" valueType="num">
                                      <p:cBhvr>
                                        <p:cTn id="14" dur="500" fill="hold"/>
                                        <p:tgtEl>
                                          <p:spTgt spid="12"/>
                                        </p:tgtEl>
                                        <p:attrNameLst>
                                          <p:attrName>ppt_y</p:attrName>
                                        </p:attrNameLst>
                                      </p:cBhvr>
                                      <p:tavLst>
                                        <p:tav tm="0">
                                          <p:val>
                                            <p:strVal val="#ppt_y"/>
                                          </p:val>
                                        </p:tav>
                                        <p:tav tm="100000">
                                          <p:val>
                                            <p:strVal val="#ppt_y"/>
                                          </p:val>
                                        </p:tav>
                                      </p:tavLst>
                                    </p:anim>
                                    <p:anim calcmode="lin" valueType="num">
                                      <p:cBhvr>
                                        <p:cTn id="15" dur="500" fill="hold"/>
                                        <p:tgtEl>
                                          <p:spTgt spid="12"/>
                                        </p:tgtEl>
                                        <p:attrNameLst>
                                          <p:attrName>ppt_w</p:attrName>
                                        </p:attrNameLst>
                                      </p:cBhvr>
                                      <p:tavLst>
                                        <p:tav tm="0">
                                          <p:val>
                                            <p:fltVal val="0"/>
                                          </p:val>
                                        </p:tav>
                                        <p:tav tm="100000">
                                          <p:val>
                                            <p:strVal val="#ppt_w"/>
                                          </p:val>
                                        </p:tav>
                                      </p:tavLst>
                                    </p:anim>
                                    <p:anim calcmode="lin" valueType="num">
                                      <p:cBhvr>
                                        <p:cTn id="16" dur="500" fill="hold"/>
                                        <p:tgtEl>
                                          <p:spTgt spid="12"/>
                                        </p:tgtEl>
                                        <p:attrNameLst>
                                          <p:attrName>ppt_h</p:attrName>
                                        </p:attrNameLst>
                                      </p:cBhvr>
                                      <p:tavLst>
                                        <p:tav tm="0">
                                          <p:val>
                                            <p:strVal val="#ppt_h"/>
                                          </p:val>
                                        </p:tav>
                                        <p:tav tm="100000">
                                          <p:val>
                                            <p:strVal val="#ppt_h"/>
                                          </p:val>
                                        </p:tav>
                                      </p:tavLst>
                                    </p:anim>
                                  </p:childTnLst>
                                </p:cTn>
                              </p:par>
                              <p:par>
                                <p:cTn id="17" presetID="17" presetClass="entr" presetSubtype="8"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p:cTn id="19" dur="500" fill="hold"/>
                                        <p:tgtEl>
                                          <p:spTgt spid="11"/>
                                        </p:tgtEl>
                                        <p:attrNameLst>
                                          <p:attrName>ppt_x</p:attrName>
                                        </p:attrNameLst>
                                      </p:cBhvr>
                                      <p:tavLst>
                                        <p:tav tm="0">
                                          <p:val>
                                            <p:strVal val="#ppt_x-#ppt_w/2"/>
                                          </p:val>
                                        </p:tav>
                                        <p:tav tm="100000">
                                          <p:val>
                                            <p:strVal val="#ppt_x"/>
                                          </p:val>
                                        </p:tav>
                                      </p:tavLst>
                                    </p:anim>
                                    <p:anim calcmode="lin" valueType="num">
                                      <p:cBhvr>
                                        <p:cTn id="20" dur="500" fill="hold"/>
                                        <p:tgtEl>
                                          <p:spTgt spid="11"/>
                                        </p:tgtEl>
                                        <p:attrNameLst>
                                          <p:attrName>ppt_y</p:attrName>
                                        </p:attrNameLst>
                                      </p:cBhvr>
                                      <p:tavLst>
                                        <p:tav tm="0">
                                          <p:val>
                                            <p:strVal val="#ppt_y"/>
                                          </p:val>
                                        </p:tav>
                                        <p:tav tm="100000">
                                          <p:val>
                                            <p:strVal val="#ppt_y"/>
                                          </p:val>
                                        </p:tav>
                                      </p:tavLst>
                                    </p:anim>
                                    <p:anim calcmode="lin" valueType="num">
                                      <p:cBhvr>
                                        <p:cTn id="21" dur="500" fill="hold"/>
                                        <p:tgtEl>
                                          <p:spTgt spid="11"/>
                                        </p:tgtEl>
                                        <p:attrNameLst>
                                          <p:attrName>ppt_w</p:attrName>
                                        </p:attrNameLst>
                                      </p:cBhvr>
                                      <p:tavLst>
                                        <p:tav tm="0">
                                          <p:val>
                                            <p:fltVal val="0"/>
                                          </p:val>
                                        </p:tav>
                                        <p:tav tm="100000">
                                          <p:val>
                                            <p:strVal val="#ppt_w"/>
                                          </p:val>
                                        </p:tav>
                                      </p:tavLst>
                                    </p:anim>
                                    <p:anim calcmode="lin" valueType="num">
                                      <p:cBhvr>
                                        <p:cTn id="22" dur="500" fill="hold"/>
                                        <p:tgtEl>
                                          <p:spTgt spid="11"/>
                                        </p:tgtEl>
                                        <p:attrNameLst>
                                          <p:attrName>ppt_h</p:attrName>
                                        </p:attrNameLst>
                                      </p:cBhvr>
                                      <p:tavLst>
                                        <p:tav tm="0">
                                          <p:val>
                                            <p:strVal val="#ppt_h"/>
                                          </p:val>
                                        </p:tav>
                                        <p:tav tm="100000">
                                          <p:val>
                                            <p:strVal val="#ppt_h"/>
                                          </p:val>
                                        </p:tav>
                                      </p:tavLst>
                                    </p:anim>
                                  </p:childTnLst>
                                </p:cTn>
                              </p:par>
                              <p:par>
                                <p:cTn id="23" presetID="17" presetClass="entr" presetSubtype="8"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anim calcmode="lin" valueType="num">
                                      <p:cBhvr>
                                        <p:cTn id="25" dur="500" fill="hold"/>
                                        <p:tgtEl>
                                          <p:spTgt spid="14"/>
                                        </p:tgtEl>
                                        <p:attrNameLst>
                                          <p:attrName>ppt_x</p:attrName>
                                        </p:attrNameLst>
                                      </p:cBhvr>
                                      <p:tavLst>
                                        <p:tav tm="0">
                                          <p:val>
                                            <p:strVal val="#ppt_x-#ppt_w/2"/>
                                          </p:val>
                                        </p:tav>
                                        <p:tav tm="100000">
                                          <p:val>
                                            <p:strVal val="#ppt_x"/>
                                          </p:val>
                                        </p:tav>
                                      </p:tavLst>
                                    </p:anim>
                                    <p:anim calcmode="lin" valueType="num">
                                      <p:cBhvr>
                                        <p:cTn id="26" dur="500" fill="hold"/>
                                        <p:tgtEl>
                                          <p:spTgt spid="14"/>
                                        </p:tgtEl>
                                        <p:attrNameLst>
                                          <p:attrName>ppt_y</p:attrName>
                                        </p:attrNameLst>
                                      </p:cBhvr>
                                      <p:tavLst>
                                        <p:tav tm="0">
                                          <p:val>
                                            <p:strVal val="#ppt_y"/>
                                          </p:val>
                                        </p:tav>
                                        <p:tav tm="100000">
                                          <p:val>
                                            <p:strVal val="#ppt_y"/>
                                          </p:val>
                                        </p:tav>
                                      </p:tavLst>
                                    </p:anim>
                                    <p:anim calcmode="lin" valueType="num">
                                      <p:cBhvr>
                                        <p:cTn id="27" dur="500" fill="hold"/>
                                        <p:tgtEl>
                                          <p:spTgt spid="14"/>
                                        </p:tgtEl>
                                        <p:attrNameLst>
                                          <p:attrName>ppt_w</p:attrName>
                                        </p:attrNameLst>
                                      </p:cBhvr>
                                      <p:tavLst>
                                        <p:tav tm="0">
                                          <p:val>
                                            <p:fltVal val="0"/>
                                          </p:val>
                                        </p:tav>
                                        <p:tav tm="100000">
                                          <p:val>
                                            <p:strVal val="#ppt_w"/>
                                          </p:val>
                                        </p:tav>
                                      </p:tavLst>
                                    </p:anim>
                                    <p:anim calcmode="lin" valueType="num">
                                      <p:cBhvr>
                                        <p:cTn id="28" dur="500" fill="hold"/>
                                        <p:tgtEl>
                                          <p:spTgt spid="14"/>
                                        </p:tgtEl>
                                        <p:attrNameLst>
                                          <p:attrName>ppt_h</p:attrName>
                                        </p:attrNameLst>
                                      </p:cBhvr>
                                      <p:tavLst>
                                        <p:tav tm="0">
                                          <p:val>
                                            <p:strVal val="#ppt_h"/>
                                          </p:val>
                                        </p:tav>
                                        <p:tav tm="100000">
                                          <p:val>
                                            <p:strVal val="#ppt_h"/>
                                          </p:val>
                                        </p:tav>
                                      </p:tavLst>
                                    </p:anim>
                                  </p:childTnLst>
                                </p:cTn>
                              </p:par>
                              <p:par>
                                <p:cTn id="29" presetID="17" presetClass="entr" presetSubtype="8" fill="hold" nodeType="with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p:cTn id="31" dur="500" fill="hold"/>
                                        <p:tgtEl>
                                          <p:spTgt spid="13"/>
                                        </p:tgtEl>
                                        <p:attrNameLst>
                                          <p:attrName>ppt_x</p:attrName>
                                        </p:attrNameLst>
                                      </p:cBhvr>
                                      <p:tavLst>
                                        <p:tav tm="0">
                                          <p:val>
                                            <p:strVal val="#ppt_x-#ppt_w/2"/>
                                          </p:val>
                                        </p:tav>
                                        <p:tav tm="100000">
                                          <p:val>
                                            <p:strVal val="#ppt_x"/>
                                          </p:val>
                                        </p:tav>
                                      </p:tavLst>
                                    </p:anim>
                                    <p:anim calcmode="lin" valueType="num">
                                      <p:cBhvr>
                                        <p:cTn id="32" dur="500" fill="hold"/>
                                        <p:tgtEl>
                                          <p:spTgt spid="13"/>
                                        </p:tgtEl>
                                        <p:attrNameLst>
                                          <p:attrName>ppt_y</p:attrName>
                                        </p:attrNameLst>
                                      </p:cBhvr>
                                      <p:tavLst>
                                        <p:tav tm="0">
                                          <p:val>
                                            <p:strVal val="#ppt_y"/>
                                          </p:val>
                                        </p:tav>
                                        <p:tav tm="100000">
                                          <p:val>
                                            <p:strVal val="#ppt_y"/>
                                          </p:val>
                                        </p:tav>
                                      </p:tavLst>
                                    </p:anim>
                                    <p:anim calcmode="lin" valueType="num">
                                      <p:cBhvr>
                                        <p:cTn id="33" dur="500" fill="hold"/>
                                        <p:tgtEl>
                                          <p:spTgt spid="13"/>
                                        </p:tgtEl>
                                        <p:attrNameLst>
                                          <p:attrName>ppt_w</p:attrName>
                                        </p:attrNameLst>
                                      </p:cBhvr>
                                      <p:tavLst>
                                        <p:tav tm="0">
                                          <p:val>
                                            <p:fltVal val="0"/>
                                          </p:val>
                                        </p:tav>
                                        <p:tav tm="100000">
                                          <p:val>
                                            <p:strVal val="#ppt_w"/>
                                          </p:val>
                                        </p:tav>
                                      </p:tavLst>
                                    </p:anim>
                                    <p:anim calcmode="lin" valueType="num">
                                      <p:cBhvr>
                                        <p:cTn id="34" dur="500" fill="hold"/>
                                        <p:tgtEl>
                                          <p:spTgt spid="13"/>
                                        </p:tgtEl>
                                        <p:attrNameLst>
                                          <p:attrName>ppt_h</p:attrName>
                                        </p:attrNameLst>
                                      </p:cBhvr>
                                      <p:tavLst>
                                        <p:tav tm="0">
                                          <p:val>
                                            <p:strVal val="#ppt_h"/>
                                          </p:val>
                                        </p:tav>
                                        <p:tav tm="100000">
                                          <p:val>
                                            <p:strVal val="#ppt_h"/>
                                          </p:val>
                                        </p:tav>
                                      </p:tavLst>
                                    </p:anim>
                                  </p:childTnLst>
                                </p:cTn>
                              </p:par>
                            </p:childTnLst>
                          </p:cTn>
                        </p:par>
                        <p:par>
                          <p:cTn id="35" fill="hold">
                            <p:stCondLst>
                              <p:cond delay="500"/>
                            </p:stCondLst>
                            <p:childTnLst>
                              <p:par>
                                <p:cTn id="36" presetID="17" presetClass="entr" presetSubtype="8" decel="100000" fill="hold" nodeType="afterEffect">
                                  <p:stCondLst>
                                    <p:cond delay="0"/>
                                  </p:stCondLst>
                                  <p:childTnLst>
                                    <p:set>
                                      <p:cBhvr>
                                        <p:cTn id="37" dur="1" fill="hold">
                                          <p:stCondLst>
                                            <p:cond delay="0"/>
                                          </p:stCondLst>
                                        </p:cTn>
                                        <p:tgtEl>
                                          <p:spTgt spid="24"/>
                                        </p:tgtEl>
                                        <p:attrNameLst>
                                          <p:attrName>style.visibility</p:attrName>
                                        </p:attrNameLst>
                                      </p:cBhvr>
                                      <p:to>
                                        <p:strVal val="visible"/>
                                      </p:to>
                                    </p:set>
                                    <p:anim calcmode="lin" valueType="num">
                                      <p:cBhvr>
                                        <p:cTn id="38" dur="500" fill="hold"/>
                                        <p:tgtEl>
                                          <p:spTgt spid="24"/>
                                        </p:tgtEl>
                                        <p:attrNameLst>
                                          <p:attrName>ppt_x</p:attrName>
                                        </p:attrNameLst>
                                      </p:cBhvr>
                                      <p:tavLst>
                                        <p:tav tm="0">
                                          <p:val>
                                            <p:strVal val="#ppt_x-#ppt_w/2"/>
                                          </p:val>
                                        </p:tav>
                                        <p:tav tm="100000">
                                          <p:val>
                                            <p:strVal val="#ppt_x"/>
                                          </p:val>
                                        </p:tav>
                                      </p:tavLst>
                                    </p:anim>
                                    <p:anim calcmode="lin" valueType="num">
                                      <p:cBhvr>
                                        <p:cTn id="39" dur="500" fill="hold"/>
                                        <p:tgtEl>
                                          <p:spTgt spid="24"/>
                                        </p:tgtEl>
                                        <p:attrNameLst>
                                          <p:attrName>ppt_y</p:attrName>
                                        </p:attrNameLst>
                                      </p:cBhvr>
                                      <p:tavLst>
                                        <p:tav tm="0">
                                          <p:val>
                                            <p:strVal val="#ppt_y"/>
                                          </p:val>
                                        </p:tav>
                                        <p:tav tm="100000">
                                          <p:val>
                                            <p:strVal val="#ppt_y"/>
                                          </p:val>
                                        </p:tav>
                                      </p:tavLst>
                                    </p:anim>
                                    <p:anim calcmode="lin" valueType="num">
                                      <p:cBhvr>
                                        <p:cTn id="40" dur="500" fill="hold"/>
                                        <p:tgtEl>
                                          <p:spTgt spid="24"/>
                                        </p:tgtEl>
                                        <p:attrNameLst>
                                          <p:attrName>ppt_w</p:attrName>
                                        </p:attrNameLst>
                                      </p:cBhvr>
                                      <p:tavLst>
                                        <p:tav tm="0">
                                          <p:val>
                                            <p:fltVal val="0"/>
                                          </p:val>
                                        </p:tav>
                                        <p:tav tm="100000">
                                          <p:val>
                                            <p:strVal val="#ppt_w"/>
                                          </p:val>
                                        </p:tav>
                                      </p:tavLst>
                                    </p:anim>
                                    <p:anim calcmode="lin" valueType="num">
                                      <p:cBhvr>
                                        <p:cTn id="41" dur="500" fill="hold"/>
                                        <p:tgtEl>
                                          <p:spTgt spid="24"/>
                                        </p:tgtEl>
                                        <p:attrNameLst>
                                          <p:attrName>ppt_h</p:attrName>
                                        </p:attrNameLst>
                                      </p:cBhvr>
                                      <p:tavLst>
                                        <p:tav tm="0">
                                          <p:val>
                                            <p:strVal val="#ppt_h"/>
                                          </p:val>
                                        </p:tav>
                                        <p:tav tm="100000">
                                          <p:val>
                                            <p:strVal val="#ppt_h"/>
                                          </p:val>
                                        </p:tav>
                                      </p:tavLst>
                                    </p:anim>
                                  </p:childTnLst>
                                </p:cTn>
                              </p:par>
                              <p:par>
                                <p:cTn id="42" presetID="17" presetClass="entr" presetSubtype="8" fill="hold" nodeType="withEffect">
                                  <p:stCondLst>
                                    <p:cond delay="0"/>
                                  </p:stCondLst>
                                  <p:childTnLst>
                                    <p:set>
                                      <p:cBhvr>
                                        <p:cTn id="43" dur="1" fill="hold">
                                          <p:stCondLst>
                                            <p:cond delay="0"/>
                                          </p:stCondLst>
                                        </p:cTn>
                                        <p:tgtEl>
                                          <p:spTgt spid="10"/>
                                        </p:tgtEl>
                                        <p:attrNameLst>
                                          <p:attrName>style.visibility</p:attrName>
                                        </p:attrNameLst>
                                      </p:cBhvr>
                                      <p:to>
                                        <p:strVal val="visible"/>
                                      </p:to>
                                    </p:set>
                                    <p:anim calcmode="lin" valueType="num">
                                      <p:cBhvr>
                                        <p:cTn id="44" dur="500" fill="hold"/>
                                        <p:tgtEl>
                                          <p:spTgt spid="10"/>
                                        </p:tgtEl>
                                        <p:attrNameLst>
                                          <p:attrName>ppt_x</p:attrName>
                                        </p:attrNameLst>
                                      </p:cBhvr>
                                      <p:tavLst>
                                        <p:tav tm="0">
                                          <p:val>
                                            <p:strVal val="#ppt_x-#ppt_w/2"/>
                                          </p:val>
                                        </p:tav>
                                        <p:tav tm="100000">
                                          <p:val>
                                            <p:strVal val="#ppt_x"/>
                                          </p:val>
                                        </p:tav>
                                      </p:tavLst>
                                    </p:anim>
                                    <p:anim calcmode="lin" valueType="num">
                                      <p:cBhvr>
                                        <p:cTn id="45" dur="500" fill="hold"/>
                                        <p:tgtEl>
                                          <p:spTgt spid="10"/>
                                        </p:tgtEl>
                                        <p:attrNameLst>
                                          <p:attrName>ppt_y</p:attrName>
                                        </p:attrNameLst>
                                      </p:cBhvr>
                                      <p:tavLst>
                                        <p:tav tm="0">
                                          <p:val>
                                            <p:strVal val="#ppt_y"/>
                                          </p:val>
                                        </p:tav>
                                        <p:tav tm="100000">
                                          <p:val>
                                            <p:strVal val="#ppt_y"/>
                                          </p:val>
                                        </p:tav>
                                      </p:tavLst>
                                    </p:anim>
                                    <p:anim calcmode="lin" valueType="num">
                                      <p:cBhvr>
                                        <p:cTn id="46" dur="500" fill="hold"/>
                                        <p:tgtEl>
                                          <p:spTgt spid="10"/>
                                        </p:tgtEl>
                                        <p:attrNameLst>
                                          <p:attrName>ppt_w</p:attrName>
                                        </p:attrNameLst>
                                      </p:cBhvr>
                                      <p:tavLst>
                                        <p:tav tm="0">
                                          <p:val>
                                            <p:fltVal val="0"/>
                                          </p:val>
                                        </p:tav>
                                        <p:tav tm="100000">
                                          <p:val>
                                            <p:strVal val="#ppt_w"/>
                                          </p:val>
                                        </p:tav>
                                      </p:tavLst>
                                    </p:anim>
                                    <p:anim calcmode="lin" valueType="num">
                                      <p:cBhvr>
                                        <p:cTn id="47" dur="500" fill="hold"/>
                                        <p:tgtEl>
                                          <p:spTgt spid="10"/>
                                        </p:tgtEl>
                                        <p:attrNameLst>
                                          <p:attrName>ppt_h</p:attrName>
                                        </p:attrNameLst>
                                      </p:cBhvr>
                                      <p:tavLst>
                                        <p:tav tm="0">
                                          <p:val>
                                            <p:strVal val="#ppt_h"/>
                                          </p:val>
                                        </p:tav>
                                        <p:tav tm="100000">
                                          <p:val>
                                            <p:strVal val="#ppt_h"/>
                                          </p:val>
                                        </p:tav>
                                      </p:tavLst>
                                    </p:anim>
                                  </p:childTnLst>
                                </p:cTn>
                              </p:par>
                            </p:childTnLst>
                          </p:cTn>
                        </p:par>
                        <p:par>
                          <p:cTn id="48" fill="hold">
                            <p:stCondLst>
                              <p:cond delay="1000"/>
                            </p:stCondLst>
                            <p:childTnLst>
                              <p:par>
                                <p:cTn id="49" presetID="17" presetClass="entr" presetSubtype="8" fill="hold" nodeType="afterEffect">
                                  <p:stCondLst>
                                    <p:cond delay="0"/>
                                  </p:stCondLst>
                                  <p:childTnLst>
                                    <p:set>
                                      <p:cBhvr>
                                        <p:cTn id="50" dur="1" fill="hold">
                                          <p:stCondLst>
                                            <p:cond delay="0"/>
                                          </p:stCondLst>
                                        </p:cTn>
                                        <p:tgtEl>
                                          <p:spTgt spid="29"/>
                                        </p:tgtEl>
                                        <p:attrNameLst>
                                          <p:attrName>style.visibility</p:attrName>
                                        </p:attrNameLst>
                                      </p:cBhvr>
                                      <p:to>
                                        <p:strVal val="visible"/>
                                      </p:to>
                                    </p:set>
                                    <p:anim calcmode="lin" valueType="num">
                                      <p:cBhvr>
                                        <p:cTn id="51" dur="500" fill="hold"/>
                                        <p:tgtEl>
                                          <p:spTgt spid="29"/>
                                        </p:tgtEl>
                                        <p:attrNameLst>
                                          <p:attrName>ppt_x</p:attrName>
                                        </p:attrNameLst>
                                      </p:cBhvr>
                                      <p:tavLst>
                                        <p:tav tm="0">
                                          <p:val>
                                            <p:strVal val="#ppt_x-#ppt_w/2"/>
                                          </p:val>
                                        </p:tav>
                                        <p:tav tm="100000">
                                          <p:val>
                                            <p:strVal val="#ppt_x"/>
                                          </p:val>
                                        </p:tav>
                                      </p:tavLst>
                                    </p:anim>
                                    <p:anim calcmode="lin" valueType="num">
                                      <p:cBhvr>
                                        <p:cTn id="52" dur="500" fill="hold"/>
                                        <p:tgtEl>
                                          <p:spTgt spid="29"/>
                                        </p:tgtEl>
                                        <p:attrNameLst>
                                          <p:attrName>ppt_y</p:attrName>
                                        </p:attrNameLst>
                                      </p:cBhvr>
                                      <p:tavLst>
                                        <p:tav tm="0">
                                          <p:val>
                                            <p:strVal val="#ppt_y"/>
                                          </p:val>
                                        </p:tav>
                                        <p:tav tm="100000">
                                          <p:val>
                                            <p:strVal val="#ppt_y"/>
                                          </p:val>
                                        </p:tav>
                                      </p:tavLst>
                                    </p:anim>
                                    <p:anim calcmode="lin" valueType="num">
                                      <p:cBhvr>
                                        <p:cTn id="53" dur="500" fill="hold"/>
                                        <p:tgtEl>
                                          <p:spTgt spid="29"/>
                                        </p:tgtEl>
                                        <p:attrNameLst>
                                          <p:attrName>ppt_w</p:attrName>
                                        </p:attrNameLst>
                                      </p:cBhvr>
                                      <p:tavLst>
                                        <p:tav tm="0">
                                          <p:val>
                                            <p:fltVal val="0"/>
                                          </p:val>
                                        </p:tav>
                                        <p:tav tm="100000">
                                          <p:val>
                                            <p:strVal val="#ppt_w"/>
                                          </p:val>
                                        </p:tav>
                                      </p:tavLst>
                                    </p:anim>
                                    <p:anim calcmode="lin" valueType="num">
                                      <p:cBhvr>
                                        <p:cTn id="54" dur="500" fill="hold"/>
                                        <p:tgtEl>
                                          <p:spTgt spid="29"/>
                                        </p:tgtEl>
                                        <p:attrNameLst>
                                          <p:attrName>ppt_h</p:attrName>
                                        </p:attrNameLst>
                                      </p:cBhvr>
                                      <p:tavLst>
                                        <p:tav tm="0">
                                          <p:val>
                                            <p:strVal val="#ppt_h"/>
                                          </p:val>
                                        </p:tav>
                                        <p:tav tm="100000">
                                          <p:val>
                                            <p:strVal val="#ppt_h"/>
                                          </p:val>
                                        </p:tav>
                                      </p:tavLst>
                                    </p:anim>
                                  </p:childTnLst>
                                </p:cTn>
                              </p:par>
                            </p:childTnLst>
                          </p:cTn>
                        </p:par>
                        <p:par>
                          <p:cTn id="55" fill="hold">
                            <p:stCondLst>
                              <p:cond delay="1500"/>
                            </p:stCondLst>
                            <p:childTnLst>
                              <p:par>
                                <p:cTn id="56" presetID="17" presetClass="entr" presetSubtype="8" fill="hold" nodeType="afterEffect">
                                  <p:stCondLst>
                                    <p:cond delay="0"/>
                                  </p:stCondLst>
                                  <p:childTnLst>
                                    <p:set>
                                      <p:cBhvr>
                                        <p:cTn id="57" dur="1" fill="hold">
                                          <p:stCondLst>
                                            <p:cond delay="0"/>
                                          </p:stCondLst>
                                        </p:cTn>
                                        <p:tgtEl>
                                          <p:spTgt spid="15"/>
                                        </p:tgtEl>
                                        <p:attrNameLst>
                                          <p:attrName>style.visibility</p:attrName>
                                        </p:attrNameLst>
                                      </p:cBhvr>
                                      <p:to>
                                        <p:strVal val="visible"/>
                                      </p:to>
                                    </p:set>
                                    <p:anim calcmode="lin" valueType="num">
                                      <p:cBhvr>
                                        <p:cTn id="58" dur="500" fill="hold"/>
                                        <p:tgtEl>
                                          <p:spTgt spid="15"/>
                                        </p:tgtEl>
                                        <p:attrNameLst>
                                          <p:attrName>ppt_x</p:attrName>
                                        </p:attrNameLst>
                                      </p:cBhvr>
                                      <p:tavLst>
                                        <p:tav tm="0">
                                          <p:val>
                                            <p:strVal val="#ppt_x-#ppt_w/2"/>
                                          </p:val>
                                        </p:tav>
                                        <p:tav tm="100000">
                                          <p:val>
                                            <p:strVal val="#ppt_x"/>
                                          </p:val>
                                        </p:tav>
                                      </p:tavLst>
                                    </p:anim>
                                    <p:anim calcmode="lin" valueType="num">
                                      <p:cBhvr>
                                        <p:cTn id="59" dur="500" fill="hold"/>
                                        <p:tgtEl>
                                          <p:spTgt spid="15"/>
                                        </p:tgtEl>
                                        <p:attrNameLst>
                                          <p:attrName>ppt_y</p:attrName>
                                        </p:attrNameLst>
                                      </p:cBhvr>
                                      <p:tavLst>
                                        <p:tav tm="0">
                                          <p:val>
                                            <p:strVal val="#ppt_y"/>
                                          </p:val>
                                        </p:tav>
                                        <p:tav tm="100000">
                                          <p:val>
                                            <p:strVal val="#ppt_y"/>
                                          </p:val>
                                        </p:tav>
                                      </p:tavLst>
                                    </p:anim>
                                    <p:anim calcmode="lin" valueType="num">
                                      <p:cBhvr>
                                        <p:cTn id="60" dur="500" fill="hold"/>
                                        <p:tgtEl>
                                          <p:spTgt spid="15"/>
                                        </p:tgtEl>
                                        <p:attrNameLst>
                                          <p:attrName>ppt_w</p:attrName>
                                        </p:attrNameLst>
                                      </p:cBhvr>
                                      <p:tavLst>
                                        <p:tav tm="0">
                                          <p:val>
                                            <p:fltVal val="0"/>
                                          </p:val>
                                        </p:tav>
                                        <p:tav tm="100000">
                                          <p:val>
                                            <p:strVal val="#ppt_w"/>
                                          </p:val>
                                        </p:tav>
                                      </p:tavLst>
                                    </p:anim>
                                    <p:anim calcmode="lin" valueType="num">
                                      <p:cBhvr>
                                        <p:cTn id="61" dur="500" fill="hold"/>
                                        <p:tgtEl>
                                          <p:spTgt spid="15"/>
                                        </p:tgtEl>
                                        <p:attrNameLst>
                                          <p:attrName>ppt_h</p:attrName>
                                        </p:attrNameLst>
                                      </p:cBhvr>
                                      <p:tavLst>
                                        <p:tav tm="0">
                                          <p:val>
                                            <p:strVal val="#ppt_h"/>
                                          </p:val>
                                        </p:tav>
                                        <p:tav tm="100000">
                                          <p:val>
                                            <p:strVal val="#ppt_h"/>
                                          </p:val>
                                        </p:tav>
                                      </p:tavLst>
                                    </p:anim>
                                  </p:childTnLst>
                                </p:cTn>
                              </p:par>
                            </p:childTnLst>
                          </p:cTn>
                        </p:par>
                        <p:par>
                          <p:cTn id="62" fill="hold">
                            <p:stCondLst>
                              <p:cond delay="2000"/>
                            </p:stCondLst>
                            <p:childTnLst>
                              <p:par>
                                <p:cTn id="63" presetID="17" presetClass="entr" presetSubtype="8" fill="hold" nodeType="afterEffect">
                                  <p:stCondLst>
                                    <p:cond delay="0"/>
                                  </p:stCondLst>
                                  <p:childTnLst>
                                    <p:set>
                                      <p:cBhvr>
                                        <p:cTn id="64" dur="1" fill="hold">
                                          <p:stCondLst>
                                            <p:cond delay="0"/>
                                          </p:stCondLst>
                                        </p:cTn>
                                        <p:tgtEl>
                                          <p:spTgt spid="36"/>
                                        </p:tgtEl>
                                        <p:attrNameLst>
                                          <p:attrName>style.visibility</p:attrName>
                                        </p:attrNameLst>
                                      </p:cBhvr>
                                      <p:to>
                                        <p:strVal val="visible"/>
                                      </p:to>
                                    </p:set>
                                    <p:anim calcmode="lin" valueType="num">
                                      <p:cBhvr>
                                        <p:cTn id="65" dur="500" fill="hold"/>
                                        <p:tgtEl>
                                          <p:spTgt spid="36"/>
                                        </p:tgtEl>
                                        <p:attrNameLst>
                                          <p:attrName>ppt_x</p:attrName>
                                        </p:attrNameLst>
                                      </p:cBhvr>
                                      <p:tavLst>
                                        <p:tav tm="0">
                                          <p:val>
                                            <p:strVal val="#ppt_x-#ppt_w/2"/>
                                          </p:val>
                                        </p:tav>
                                        <p:tav tm="100000">
                                          <p:val>
                                            <p:strVal val="#ppt_x"/>
                                          </p:val>
                                        </p:tav>
                                      </p:tavLst>
                                    </p:anim>
                                    <p:anim calcmode="lin" valueType="num">
                                      <p:cBhvr>
                                        <p:cTn id="66" dur="500" fill="hold"/>
                                        <p:tgtEl>
                                          <p:spTgt spid="36"/>
                                        </p:tgtEl>
                                        <p:attrNameLst>
                                          <p:attrName>ppt_y</p:attrName>
                                        </p:attrNameLst>
                                      </p:cBhvr>
                                      <p:tavLst>
                                        <p:tav tm="0">
                                          <p:val>
                                            <p:strVal val="#ppt_y"/>
                                          </p:val>
                                        </p:tav>
                                        <p:tav tm="100000">
                                          <p:val>
                                            <p:strVal val="#ppt_y"/>
                                          </p:val>
                                        </p:tav>
                                      </p:tavLst>
                                    </p:anim>
                                    <p:anim calcmode="lin" valueType="num">
                                      <p:cBhvr>
                                        <p:cTn id="67" dur="500" fill="hold"/>
                                        <p:tgtEl>
                                          <p:spTgt spid="36"/>
                                        </p:tgtEl>
                                        <p:attrNameLst>
                                          <p:attrName>ppt_w</p:attrName>
                                        </p:attrNameLst>
                                      </p:cBhvr>
                                      <p:tavLst>
                                        <p:tav tm="0">
                                          <p:val>
                                            <p:fltVal val="0"/>
                                          </p:val>
                                        </p:tav>
                                        <p:tav tm="100000">
                                          <p:val>
                                            <p:strVal val="#ppt_w"/>
                                          </p:val>
                                        </p:tav>
                                      </p:tavLst>
                                    </p:anim>
                                    <p:anim calcmode="lin" valueType="num">
                                      <p:cBhvr>
                                        <p:cTn id="68" dur="500" fill="hold"/>
                                        <p:tgtEl>
                                          <p:spTgt spid="36"/>
                                        </p:tgtEl>
                                        <p:attrNameLst>
                                          <p:attrName>ppt_h</p:attrName>
                                        </p:attrNameLst>
                                      </p:cBhvr>
                                      <p:tavLst>
                                        <p:tav tm="0">
                                          <p:val>
                                            <p:strVal val="#ppt_h"/>
                                          </p:val>
                                        </p:tav>
                                        <p:tav tm="100000">
                                          <p:val>
                                            <p:strVal val="#ppt_h"/>
                                          </p:val>
                                        </p:tav>
                                      </p:tavLst>
                                    </p:anim>
                                  </p:childTnLst>
                                </p:cTn>
                              </p:par>
                            </p:childTnLst>
                          </p:cTn>
                        </p:par>
                        <p:par>
                          <p:cTn id="69" fill="hold">
                            <p:stCondLst>
                              <p:cond delay="2500"/>
                            </p:stCondLst>
                            <p:childTnLst>
                              <p:par>
                                <p:cTn id="70" presetID="17" presetClass="entr" presetSubtype="8" fill="hold" nodeType="afterEffect">
                                  <p:stCondLst>
                                    <p:cond delay="0"/>
                                  </p:stCondLst>
                                  <p:childTnLst>
                                    <p:set>
                                      <p:cBhvr>
                                        <p:cTn id="71" dur="1" fill="hold">
                                          <p:stCondLst>
                                            <p:cond delay="0"/>
                                          </p:stCondLst>
                                        </p:cTn>
                                        <p:tgtEl>
                                          <p:spTgt spid="42"/>
                                        </p:tgtEl>
                                        <p:attrNameLst>
                                          <p:attrName>style.visibility</p:attrName>
                                        </p:attrNameLst>
                                      </p:cBhvr>
                                      <p:to>
                                        <p:strVal val="visible"/>
                                      </p:to>
                                    </p:set>
                                    <p:anim calcmode="lin" valueType="num">
                                      <p:cBhvr>
                                        <p:cTn id="72" dur="500" fill="hold"/>
                                        <p:tgtEl>
                                          <p:spTgt spid="42"/>
                                        </p:tgtEl>
                                        <p:attrNameLst>
                                          <p:attrName>ppt_x</p:attrName>
                                        </p:attrNameLst>
                                      </p:cBhvr>
                                      <p:tavLst>
                                        <p:tav tm="0">
                                          <p:val>
                                            <p:strVal val="#ppt_x-#ppt_w/2"/>
                                          </p:val>
                                        </p:tav>
                                        <p:tav tm="100000">
                                          <p:val>
                                            <p:strVal val="#ppt_x"/>
                                          </p:val>
                                        </p:tav>
                                      </p:tavLst>
                                    </p:anim>
                                    <p:anim calcmode="lin" valueType="num">
                                      <p:cBhvr>
                                        <p:cTn id="73" dur="500" fill="hold"/>
                                        <p:tgtEl>
                                          <p:spTgt spid="42"/>
                                        </p:tgtEl>
                                        <p:attrNameLst>
                                          <p:attrName>ppt_y</p:attrName>
                                        </p:attrNameLst>
                                      </p:cBhvr>
                                      <p:tavLst>
                                        <p:tav tm="0">
                                          <p:val>
                                            <p:strVal val="#ppt_y"/>
                                          </p:val>
                                        </p:tav>
                                        <p:tav tm="100000">
                                          <p:val>
                                            <p:strVal val="#ppt_y"/>
                                          </p:val>
                                        </p:tav>
                                      </p:tavLst>
                                    </p:anim>
                                    <p:anim calcmode="lin" valueType="num">
                                      <p:cBhvr>
                                        <p:cTn id="74" dur="500" fill="hold"/>
                                        <p:tgtEl>
                                          <p:spTgt spid="42"/>
                                        </p:tgtEl>
                                        <p:attrNameLst>
                                          <p:attrName>ppt_w</p:attrName>
                                        </p:attrNameLst>
                                      </p:cBhvr>
                                      <p:tavLst>
                                        <p:tav tm="0">
                                          <p:val>
                                            <p:fltVal val="0"/>
                                          </p:val>
                                        </p:tav>
                                        <p:tav tm="100000">
                                          <p:val>
                                            <p:strVal val="#ppt_w"/>
                                          </p:val>
                                        </p:tav>
                                      </p:tavLst>
                                    </p:anim>
                                    <p:anim calcmode="lin" valueType="num">
                                      <p:cBhvr>
                                        <p:cTn id="75" dur="500" fill="hold"/>
                                        <p:tgtEl>
                                          <p:spTgt spid="42"/>
                                        </p:tgtEl>
                                        <p:attrNameLst>
                                          <p:attrName>ppt_h</p:attrName>
                                        </p:attrNameLst>
                                      </p:cBhvr>
                                      <p:tavLst>
                                        <p:tav tm="0">
                                          <p:val>
                                            <p:strVal val="#ppt_h"/>
                                          </p:val>
                                        </p:tav>
                                        <p:tav tm="100000">
                                          <p:val>
                                            <p:strVal val="#ppt_h"/>
                                          </p:val>
                                        </p:tav>
                                      </p:tavLst>
                                    </p:anim>
                                  </p:childTnLst>
                                </p:cTn>
                              </p:par>
                            </p:childTnLst>
                          </p:cTn>
                        </p:par>
                        <p:par>
                          <p:cTn id="76" fill="hold">
                            <p:stCondLst>
                              <p:cond delay="3000"/>
                            </p:stCondLst>
                            <p:childTnLst>
                              <p:par>
                                <p:cTn id="77" presetID="17" presetClass="entr" presetSubtype="8" fill="hold" nodeType="afterEffect">
                                  <p:stCondLst>
                                    <p:cond delay="0"/>
                                  </p:stCondLst>
                                  <p:childTnLst>
                                    <p:set>
                                      <p:cBhvr>
                                        <p:cTn id="78" dur="1" fill="hold">
                                          <p:stCondLst>
                                            <p:cond delay="0"/>
                                          </p:stCondLst>
                                        </p:cTn>
                                        <p:tgtEl>
                                          <p:spTgt spid="48"/>
                                        </p:tgtEl>
                                        <p:attrNameLst>
                                          <p:attrName>style.visibility</p:attrName>
                                        </p:attrNameLst>
                                      </p:cBhvr>
                                      <p:to>
                                        <p:strVal val="visible"/>
                                      </p:to>
                                    </p:set>
                                    <p:anim calcmode="lin" valueType="num">
                                      <p:cBhvr>
                                        <p:cTn id="79" dur="500" fill="hold"/>
                                        <p:tgtEl>
                                          <p:spTgt spid="48"/>
                                        </p:tgtEl>
                                        <p:attrNameLst>
                                          <p:attrName>ppt_x</p:attrName>
                                        </p:attrNameLst>
                                      </p:cBhvr>
                                      <p:tavLst>
                                        <p:tav tm="0">
                                          <p:val>
                                            <p:strVal val="#ppt_x-#ppt_w/2"/>
                                          </p:val>
                                        </p:tav>
                                        <p:tav tm="100000">
                                          <p:val>
                                            <p:strVal val="#ppt_x"/>
                                          </p:val>
                                        </p:tav>
                                      </p:tavLst>
                                    </p:anim>
                                    <p:anim calcmode="lin" valueType="num">
                                      <p:cBhvr>
                                        <p:cTn id="80" dur="500" fill="hold"/>
                                        <p:tgtEl>
                                          <p:spTgt spid="48"/>
                                        </p:tgtEl>
                                        <p:attrNameLst>
                                          <p:attrName>ppt_y</p:attrName>
                                        </p:attrNameLst>
                                      </p:cBhvr>
                                      <p:tavLst>
                                        <p:tav tm="0">
                                          <p:val>
                                            <p:strVal val="#ppt_y"/>
                                          </p:val>
                                        </p:tav>
                                        <p:tav tm="100000">
                                          <p:val>
                                            <p:strVal val="#ppt_y"/>
                                          </p:val>
                                        </p:tav>
                                      </p:tavLst>
                                    </p:anim>
                                    <p:anim calcmode="lin" valueType="num">
                                      <p:cBhvr>
                                        <p:cTn id="81" dur="500" fill="hold"/>
                                        <p:tgtEl>
                                          <p:spTgt spid="48"/>
                                        </p:tgtEl>
                                        <p:attrNameLst>
                                          <p:attrName>ppt_w</p:attrName>
                                        </p:attrNameLst>
                                      </p:cBhvr>
                                      <p:tavLst>
                                        <p:tav tm="0">
                                          <p:val>
                                            <p:fltVal val="0"/>
                                          </p:val>
                                        </p:tav>
                                        <p:tav tm="100000">
                                          <p:val>
                                            <p:strVal val="#ppt_w"/>
                                          </p:val>
                                        </p:tav>
                                      </p:tavLst>
                                    </p:anim>
                                    <p:anim calcmode="lin" valueType="num">
                                      <p:cBhvr>
                                        <p:cTn id="82" dur="500" fill="hold"/>
                                        <p:tgtEl>
                                          <p:spTgt spid="48"/>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3"/>
          <a:tile tx="0" ty="0" sx="100000" sy="100000" flip="none" algn="tl"/>
        </a:blipFill>
        <a:effectLst/>
      </p:bgPr>
    </p:bg>
    <p:spTree>
      <p:nvGrpSpPr>
        <p:cNvPr id="1" name=""/>
        <p:cNvGrpSpPr/>
        <p:nvPr/>
      </p:nvGrpSpPr>
      <p:grpSpPr>
        <a:xfrm>
          <a:off x="0" y="0"/>
          <a:ext cx="0" cy="0"/>
          <a:chOff x="0" y="0"/>
          <a:chExt cx="0" cy="0"/>
        </a:xfrm>
      </p:grpSpPr>
      <p:sp>
        <p:nvSpPr>
          <p:cNvPr id="6" name="椭圆 5"/>
          <p:cNvSpPr/>
          <p:nvPr/>
        </p:nvSpPr>
        <p:spPr>
          <a:xfrm>
            <a:off x="10626158" y="1249272"/>
            <a:ext cx="776607" cy="776607"/>
          </a:xfrm>
          <a:prstGeom prst="ellipse">
            <a:avLst/>
          </a:prstGeom>
          <a:gradFill flip="none" rotWithShape="1">
            <a:gsLst>
              <a:gs pos="0">
                <a:srgbClr val="2E3AFF">
                  <a:alpha val="20000"/>
                </a:srgbClr>
              </a:gs>
              <a:gs pos="100000">
                <a:srgbClr val="008CFB">
                  <a:alpha val="5000"/>
                </a:srgbClr>
              </a:gs>
            </a:gsLst>
            <a:lin ang="2700000" scaled="1"/>
          </a:gradFill>
          <a:ln>
            <a:noFill/>
          </a:ln>
        </p:spPr>
        <p:txBody>
          <a:bodyPr anchor="ctr"/>
          <a:lstStyle/>
          <a:p>
            <a:pPr algn="ctr"/>
            <a:endParaRPr lang="zh-CN" altLang="en-US">
              <a:solidFill>
                <a:schemeClr val="lt1"/>
              </a:solidFill>
            </a:endParaRPr>
          </a:p>
        </p:txBody>
      </p:sp>
      <p:sp>
        <p:nvSpPr>
          <p:cNvPr id="7" name="椭圆 6"/>
          <p:cNvSpPr/>
          <p:nvPr/>
        </p:nvSpPr>
        <p:spPr>
          <a:xfrm>
            <a:off x="11014461" y="1197841"/>
            <a:ext cx="569378" cy="569378"/>
          </a:xfrm>
          <a:prstGeom prst="ellipse">
            <a:avLst/>
          </a:prstGeom>
          <a:gradFill flip="none" rotWithShape="1">
            <a:gsLst>
              <a:gs pos="0">
                <a:srgbClr val="FC5D00"/>
              </a:gs>
              <a:gs pos="100000">
                <a:srgbClr val="FF9149"/>
              </a:gs>
            </a:gsLst>
            <a:lin ang="2700000" scaled="1"/>
          </a:gradFill>
          <a:ln>
            <a:noFill/>
          </a:ln>
          <a:effectLst>
            <a:outerShdw blurRad="152400" dist="50800" dir="2700000" algn="tl" rotWithShape="0">
              <a:srgbClr val="FC5D00">
                <a:alpha val="20000"/>
              </a:srgbClr>
            </a:outerShdw>
          </a:effectLst>
        </p:spPr>
        <p:txBody>
          <a:bodyPr anchor="ctr"/>
          <a:lstStyle/>
          <a:p>
            <a:pPr algn="ctr"/>
            <a:endParaRPr lang="zh-CN" altLang="en-US">
              <a:solidFill>
                <a:schemeClr val="lt1"/>
              </a:solidFill>
            </a:endParaRPr>
          </a:p>
        </p:txBody>
      </p:sp>
      <p:sp>
        <p:nvSpPr>
          <p:cNvPr id="8" name="椭圆 7"/>
          <p:cNvSpPr/>
          <p:nvPr/>
        </p:nvSpPr>
        <p:spPr>
          <a:xfrm>
            <a:off x="11227601" y="3850771"/>
            <a:ext cx="569378" cy="569378"/>
          </a:xfrm>
          <a:prstGeom prst="ellipse">
            <a:avLst/>
          </a:prstGeom>
          <a:gradFill flip="none" rotWithShape="1">
            <a:gsLst>
              <a:gs pos="0">
                <a:srgbClr val="FC5D00"/>
              </a:gs>
              <a:gs pos="100000">
                <a:srgbClr val="FF9149"/>
              </a:gs>
            </a:gsLst>
            <a:lin ang="2700000" scaled="1"/>
          </a:gradFill>
          <a:ln>
            <a:noFill/>
          </a:ln>
          <a:effectLst>
            <a:outerShdw blurRad="152400" dist="50800" dir="2700000" algn="tl" rotWithShape="0">
              <a:srgbClr val="FC5D00">
                <a:alpha val="20000"/>
              </a:srgbClr>
            </a:outerShdw>
          </a:effectLst>
        </p:spPr>
        <p:txBody>
          <a:bodyPr anchor="ctr"/>
          <a:lstStyle/>
          <a:p>
            <a:pPr algn="ctr"/>
            <a:endParaRPr lang="zh-CN" altLang="en-US">
              <a:solidFill>
                <a:schemeClr val="lt1"/>
              </a:solidFill>
            </a:endParaRPr>
          </a:p>
        </p:txBody>
      </p:sp>
      <p:sp>
        <p:nvSpPr>
          <p:cNvPr id="9" name="椭圆 8"/>
          <p:cNvSpPr/>
          <p:nvPr/>
        </p:nvSpPr>
        <p:spPr>
          <a:xfrm>
            <a:off x="10397915" y="5834592"/>
            <a:ext cx="456486" cy="456486"/>
          </a:xfrm>
          <a:prstGeom prst="ellipse">
            <a:avLst/>
          </a:prstGeom>
          <a:gradFill flip="none" rotWithShape="1">
            <a:gsLst>
              <a:gs pos="0">
                <a:srgbClr val="FC5D00"/>
              </a:gs>
              <a:gs pos="100000">
                <a:srgbClr val="FF9149"/>
              </a:gs>
            </a:gsLst>
            <a:lin ang="2700000" scaled="1"/>
          </a:gradFill>
          <a:ln>
            <a:noFill/>
          </a:ln>
          <a:effectLst>
            <a:outerShdw blurRad="152400" dist="50800" dir="2700000" algn="tl" rotWithShape="0">
              <a:srgbClr val="FC5D00">
                <a:alpha val="20000"/>
              </a:srgbClr>
            </a:outerShdw>
          </a:effectLst>
        </p:spPr>
        <p:txBody>
          <a:bodyPr anchor="ctr"/>
          <a:lstStyle/>
          <a:p>
            <a:pPr algn="ctr"/>
            <a:endParaRPr lang="zh-CN" altLang="en-US">
              <a:solidFill>
                <a:schemeClr val="lt1"/>
              </a:solidFill>
            </a:endParaRPr>
          </a:p>
        </p:txBody>
      </p:sp>
      <p:sp>
        <p:nvSpPr>
          <p:cNvPr id="14" name="任意多边形: 形状 13"/>
          <p:cNvSpPr/>
          <p:nvPr/>
        </p:nvSpPr>
        <p:spPr>
          <a:xfrm>
            <a:off x="10937508" y="4758749"/>
            <a:ext cx="646331" cy="862241"/>
          </a:xfrm>
          <a:custGeom>
            <a:avLst/>
            <a:gdLst/>
            <a:ahLst/>
            <a:cxnLst/>
            <a:rect l="l" t="t" r="r" b="b"/>
            <a:pathLst>
              <a:path w="646331" h="862241">
                <a:moveTo>
                  <a:pt x="619195" y="807969"/>
                </a:moveTo>
                <a:cubicBezTo>
                  <a:pt x="634182" y="807969"/>
                  <a:pt x="646331" y="820118"/>
                  <a:pt x="646331" y="835105"/>
                </a:cubicBezTo>
                <a:cubicBezTo>
                  <a:pt x="646331" y="850092"/>
                  <a:pt x="634182" y="862241"/>
                  <a:pt x="619195" y="862241"/>
                </a:cubicBezTo>
                <a:cubicBezTo>
                  <a:pt x="604209" y="862241"/>
                  <a:pt x="592059" y="850092"/>
                  <a:pt x="592059" y="835105"/>
                </a:cubicBezTo>
                <a:cubicBezTo>
                  <a:pt x="592059" y="820118"/>
                  <a:pt x="604209" y="807969"/>
                  <a:pt x="619195" y="807969"/>
                </a:cubicBezTo>
                <a:close/>
                <a:moveTo>
                  <a:pt x="520519" y="807969"/>
                </a:moveTo>
                <a:cubicBezTo>
                  <a:pt x="535505" y="807969"/>
                  <a:pt x="547654" y="820118"/>
                  <a:pt x="547654" y="835105"/>
                </a:cubicBezTo>
                <a:cubicBezTo>
                  <a:pt x="547654" y="850092"/>
                  <a:pt x="535505" y="862241"/>
                  <a:pt x="520519" y="862241"/>
                </a:cubicBezTo>
                <a:cubicBezTo>
                  <a:pt x="505532" y="862241"/>
                  <a:pt x="493383" y="850092"/>
                  <a:pt x="493383" y="835105"/>
                </a:cubicBezTo>
                <a:cubicBezTo>
                  <a:pt x="493383" y="820118"/>
                  <a:pt x="505532" y="807969"/>
                  <a:pt x="520519" y="807969"/>
                </a:cubicBezTo>
                <a:close/>
                <a:moveTo>
                  <a:pt x="421842" y="807969"/>
                </a:moveTo>
                <a:cubicBezTo>
                  <a:pt x="436829" y="807969"/>
                  <a:pt x="448978" y="820118"/>
                  <a:pt x="448978" y="835105"/>
                </a:cubicBezTo>
                <a:cubicBezTo>
                  <a:pt x="448978" y="850092"/>
                  <a:pt x="436829" y="862241"/>
                  <a:pt x="421842" y="862241"/>
                </a:cubicBezTo>
                <a:cubicBezTo>
                  <a:pt x="406856" y="862241"/>
                  <a:pt x="394706" y="850092"/>
                  <a:pt x="394706" y="835105"/>
                </a:cubicBezTo>
                <a:cubicBezTo>
                  <a:pt x="394706" y="820118"/>
                  <a:pt x="406856" y="807969"/>
                  <a:pt x="421842" y="807969"/>
                </a:cubicBezTo>
                <a:close/>
                <a:moveTo>
                  <a:pt x="323166" y="807969"/>
                </a:moveTo>
                <a:cubicBezTo>
                  <a:pt x="338152" y="807969"/>
                  <a:pt x="350301" y="820118"/>
                  <a:pt x="350301" y="835105"/>
                </a:cubicBezTo>
                <a:cubicBezTo>
                  <a:pt x="350301" y="850092"/>
                  <a:pt x="338152" y="862241"/>
                  <a:pt x="323166" y="862241"/>
                </a:cubicBezTo>
                <a:cubicBezTo>
                  <a:pt x="308179" y="862241"/>
                  <a:pt x="296030" y="850092"/>
                  <a:pt x="296030" y="835105"/>
                </a:cubicBezTo>
                <a:cubicBezTo>
                  <a:pt x="296030" y="820118"/>
                  <a:pt x="308179" y="807969"/>
                  <a:pt x="323166" y="807969"/>
                </a:cubicBezTo>
                <a:close/>
                <a:moveTo>
                  <a:pt x="224489" y="807969"/>
                </a:moveTo>
                <a:cubicBezTo>
                  <a:pt x="239475" y="807969"/>
                  <a:pt x="251625" y="820118"/>
                  <a:pt x="251625" y="835105"/>
                </a:cubicBezTo>
                <a:cubicBezTo>
                  <a:pt x="251625" y="850092"/>
                  <a:pt x="239475" y="862241"/>
                  <a:pt x="224489" y="862241"/>
                </a:cubicBezTo>
                <a:cubicBezTo>
                  <a:pt x="209502" y="862241"/>
                  <a:pt x="197353" y="850092"/>
                  <a:pt x="197353" y="835105"/>
                </a:cubicBezTo>
                <a:cubicBezTo>
                  <a:pt x="197353" y="820118"/>
                  <a:pt x="209502" y="807969"/>
                  <a:pt x="224489" y="807969"/>
                </a:cubicBezTo>
                <a:close/>
                <a:moveTo>
                  <a:pt x="125812" y="807969"/>
                </a:moveTo>
                <a:cubicBezTo>
                  <a:pt x="140799" y="807969"/>
                  <a:pt x="152948" y="820118"/>
                  <a:pt x="152948" y="835105"/>
                </a:cubicBezTo>
                <a:cubicBezTo>
                  <a:pt x="152948" y="850092"/>
                  <a:pt x="140799" y="862241"/>
                  <a:pt x="125812" y="862241"/>
                </a:cubicBezTo>
                <a:cubicBezTo>
                  <a:pt x="110826" y="862241"/>
                  <a:pt x="98677" y="850092"/>
                  <a:pt x="98677" y="835105"/>
                </a:cubicBezTo>
                <a:cubicBezTo>
                  <a:pt x="98677" y="820118"/>
                  <a:pt x="110826" y="807969"/>
                  <a:pt x="125812" y="807969"/>
                </a:cubicBezTo>
                <a:close/>
                <a:moveTo>
                  <a:pt x="27136" y="807969"/>
                </a:moveTo>
                <a:cubicBezTo>
                  <a:pt x="42122" y="807969"/>
                  <a:pt x="54272" y="820118"/>
                  <a:pt x="54272" y="835105"/>
                </a:cubicBezTo>
                <a:cubicBezTo>
                  <a:pt x="54272" y="850092"/>
                  <a:pt x="42122" y="862241"/>
                  <a:pt x="27136" y="862241"/>
                </a:cubicBezTo>
                <a:cubicBezTo>
                  <a:pt x="12149" y="862241"/>
                  <a:pt x="0" y="850092"/>
                  <a:pt x="0" y="835105"/>
                </a:cubicBezTo>
                <a:cubicBezTo>
                  <a:pt x="0" y="820118"/>
                  <a:pt x="12149" y="807969"/>
                  <a:pt x="27136" y="807969"/>
                </a:cubicBezTo>
                <a:close/>
                <a:moveTo>
                  <a:pt x="619195" y="718195"/>
                </a:moveTo>
                <a:cubicBezTo>
                  <a:pt x="634182" y="718195"/>
                  <a:pt x="646331" y="730344"/>
                  <a:pt x="646331" y="745331"/>
                </a:cubicBezTo>
                <a:cubicBezTo>
                  <a:pt x="646331" y="760317"/>
                  <a:pt x="634182" y="772467"/>
                  <a:pt x="619195" y="772467"/>
                </a:cubicBezTo>
                <a:cubicBezTo>
                  <a:pt x="604209" y="772467"/>
                  <a:pt x="592059" y="760317"/>
                  <a:pt x="592059" y="745331"/>
                </a:cubicBezTo>
                <a:cubicBezTo>
                  <a:pt x="592059" y="730344"/>
                  <a:pt x="604209" y="718195"/>
                  <a:pt x="619195" y="718195"/>
                </a:cubicBezTo>
                <a:close/>
                <a:moveTo>
                  <a:pt x="520519" y="718195"/>
                </a:moveTo>
                <a:cubicBezTo>
                  <a:pt x="535505" y="718195"/>
                  <a:pt x="547654" y="730344"/>
                  <a:pt x="547654" y="745331"/>
                </a:cubicBezTo>
                <a:cubicBezTo>
                  <a:pt x="547654" y="760317"/>
                  <a:pt x="535505" y="772467"/>
                  <a:pt x="520519" y="772467"/>
                </a:cubicBezTo>
                <a:cubicBezTo>
                  <a:pt x="505532" y="772467"/>
                  <a:pt x="493383" y="760317"/>
                  <a:pt x="493383" y="745331"/>
                </a:cubicBezTo>
                <a:cubicBezTo>
                  <a:pt x="493383" y="730344"/>
                  <a:pt x="505532" y="718195"/>
                  <a:pt x="520519" y="718195"/>
                </a:cubicBezTo>
                <a:close/>
                <a:moveTo>
                  <a:pt x="421842" y="718195"/>
                </a:moveTo>
                <a:cubicBezTo>
                  <a:pt x="436829" y="718195"/>
                  <a:pt x="448978" y="730344"/>
                  <a:pt x="448978" y="745331"/>
                </a:cubicBezTo>
                <a:cubicBezTo>
                  <a:pt x="448978" y="760317"/>
                  <a:pt x="436829" y="772467"/>
                  <a:pt x="421842" y="772467"/>
                </a:cubicBezTo>
                <a:cubicBezTo>
                  <a:pt x="406856" y="772467"/>
                  <a:pt x="394706" y="760317"/>
                  <a:pt x="394706" y="745331"/>
                </a:cubicBezTo>
                <a:cubicBezTo>
                  <a:pt x="394706" y="730344"/>
                  <a:pt x="406856" y="718195"/>
                  <a:pt x="421842" y="718195"/>
                </a:cubicBezTo>
                <a:close/>
                <a:moveTo>
                  <a:pt x="323166" y="718195"/>
                </a:moveTo>
                <a:cubicBezTo>
                  <a:pt x="338152" y="718195"/>
                  <a:pt x="350301" y="730344"/>
                  <a:pt x="350301" y="745331"/>
                </a:cubicBezTo>
                <a:cubicBezTo>
                  <a:pt x="350301" y="760317"/>
                  <a:pt x="338152" y="772467"/>
                  <a:pt x="323166" y="772467"/>
                </a:cubicBezTo>
                <a:cubicBezTo>
                  <a:pt x="308179" y="772467"/>
                  <a:pt x="296030" y="760317"/>
                  <a:pt x="296030" y="745331"/>
                </a:cubicBezTo>
                <a:cubicBezTo>
                  <a:pt x="296030" y="730344"/>
                  <a:pt x="308179" y="718195"/>
                  <a:pt x="323166" y="718195"/>
                </a:cubicBezTo>
                <a:close/>
                <a:moveTo>
                  <a:pt x="224489" y="718195"/>
                </a:moveTo>
                <a:cubicBezTo>
                  <a:pt x="239475" y="718195"/>
                  <a:pt x="251625" y="730344"/>
                  <a:pt x="251625" y="745331"/>
                </a:cubicBezTo>
                <a:cubicBezTo>
                  <a:pt x="251625" y="760317"/>
                  <a:pt x="239475" y="772467"/>
                  <a:pt x="224489" y="772467"/>
                </a:cubicBezTo>
                <a:cubicBezTo>
                  <a:pt x="209502" y="772467"/>
                  <a:pt x="197353" y="760317"/>
                  <a:pt x="197353" y="745331"/>
                </a:cubicBezTo>
                <a:cubicBezTo>
                  <a:pt x="197353" y="730344"/>
                  <a:pt x="209502" y="718195"/>
                  <a:pt x="224489" y="718195"/>
                </a:cubicBezTo>
                <a:close/>
                <a:moveTo>
                  <a:pt x="125812" y="718195"/>
                </a:moveTo>
                <a:cubicBezTo>
                  <a:pt x="140799" y="718195"/>
                  <a:pt x="152948" y="730344"/>
                  <a:pt x="152948" y="745331"/>
                </a:cubicBezTo>
                <a:cubicBezTo>
                  <a:pt x="152948" y="760317"/>
                  <a:pt x="140799" y="772467"/>
                  <a:pt x="125812" y="772467"/>
                </a:cubicBezTo>
                <a:cubicBezTo>
                  <a:pt x="110826" y="772467"/>
                  <a:pt x="98677" y="760317"/>
                  <a:pt x="98677" y="745331"/>
                </a:cubicBezTo>
                <a:cubicBezTo>
                  <a:pt x="98677" y="730344"/>
                  <a:pt x="110826" y="718195"/>
                  <a:pt x="125812" y="718195"/>
                </a:cubicBezTo>
                <a:close/>
                <a:moveTo>
                  <a:pt x="27136" y="718195"/>
                </a:moveTo>
                <a:cubicBezTo>
                  <a:pt x="42122" y="718195"/>
                  <a:pt x="54272" y="730344"/>
                  <a:pt x="54272" y="745331"/>
                </a:cubicBezTo>
                <a:cubicBezTo>
                  <a:pt x="54272" y="760317"/>
                  <a:pt x="42122" y="772467"/>
                  <a:pt x="27136" y="772467"/>
                </a:cubicBezTo>
                <a:cubicBezTo>
                  <a:pt x="12149" y="772467"/>
                  <a:pt x="0" y="760317"/>
                  <a:pt x="0" y="745331"/>
                </a:cubicBezTo>
                <a:cubicBezTo>
                  <a:pt x="0" y="730344"/>
                  <a:pt x="12149" y="718195"/>
                  <a:pt x="27136" y="718195"/>
                </a:cubicBezTo>
                <a:close/>
                <a:moveTo>
                  <a:pt x="619195" y="628420"/>
                </a:moveTo>
                <a:cubicBezTo>
                  <a:pt x="634182" y="628420"/>
                  <a:pt x="646331" y="640570"/>
                  <a:pt x="646331" y="655556"/>
                </a:cubicBezTo>
                <a:cubicBezTo>
                  <a:pt x="646331" y="670543"/>
                  <a:pt x="634182" y="682692"/>
                  <a:pt x="619195" y="682692"/>
                </a:cubicBezTo>
                <a:cubicBezTo>
                  <a:pt x="604209" y="682692"/>
                  <a:pt x="592059" y="670543"/>
                  <a:pt x="592059" y="655556"/>
                </a:cubicBezTo>
                <a:cubicBezTo>
                  <a:pt x="592059" y="640570"/>
                  <a:pt x="604209" y="628420"/>
                  <a:pt x="619195" y="628420"/>
                </a:cubicBezTo>
                <a:close/>
                <a:moveTo>
                  <a:pt x="520519" y="628420"/>
                </a:moveTo>
                <a:cubicBezTo>
                  <a:pt x="535505" y="628420"/>
                  <a:pt x="547654" y="640570"/>
                  <a:pt x="547654" y="655556"/>
                </a:cubicBezTo>
                <a:cubicBezTo>
                  <a:pt x="547654" y="670543"/>
                  <a:pt x="535505" y="682692"/>
                  <a:pt x="520519" y="682692"/>
                </a:cubicBezTo>
                <a:cubicBezTo>
                  <a:pt x="505532" y="682692"/>
                  <a:pt x="493383" y="670543"/>
                  <a:pt x="493383" y="655556"/>
                </a:cubicBezTo>
                <a:cubicBezTo>
                  <a:pt x="493383" y="640570"/>
                  <a:pt x="505532" y="628420"/>
                  <a:pt x="520519" y="628420"/>
                </a:cubicBezTo>
                <a:close/>
                <a:moveTo>
                  <a:pt x="421842" y="628420"/>
                </a:moveTo>
                <a:cubicBezTo>
                  <a:pt x="436829" y="628420"/>
                  <a:pt x="448978" y="640570"/>
                  <a:pt x="448978" y="655556"/>
                </a:cubicBezTo>
                <a:cubicBezTo>
                  <a:pt x="448978" y="670543"/>
                  <a:pt x="436829" y="682692"/>
                  <a:pt x="421842" y="682692"/>
                </a:cubicBezTo>
                <a:cubicBezTo>
                  <a:pt x="406856" y="682692"/>
                  <a:pt x="394706" y="670543"/>
                  <a:pt x="394706" y="655556"/>
                </a:cubicBezTo>
                <a:cubicBezTo>
                  <a:pt x="394706" y="640570"/>
                  <a:pt x="406856" y="628420"/>
                  <a:pt x="421842" y="628420"/>
                </a:cubicBezTo>
                <a:close/>
                <a:moveTo>
                  <a:pt x="323166" y="628420"/>
                </a:moveTo>
                <a:cubicBezTo>
                  <a:pt x="338152" y="628420"/>
                  <a:pt x="350301" y="640570"/>
                  <a:pt x="350301" y="655556"/>
                </a:cubicBezTo>
                <a:cubicBezTo>
                  <a:pt x="350301" y="670543"/>
                  <a:pt x="338152" y="682692"/>
                  <a:pt x="323166" y="682692"/>
                </a:cubicBezTo>
                <a:cubicBezTo>
                  <a:pt x="308179" y="682692"/>
                  <a:pt x="296030" y="670543"/>
                  <a:pt x="296030" y="655556"/>
                </a:cubicBezTo>
                <a:cubicBezTo>
                  <a:pt x="296030" y="640570"/>
                  <a:pt x="308179" y="628420"/>
                  <a:pt x="323166" y="628420"/>
                </a:cubicBezTo>
                <a:close/>
                <a:moveTo>
                  <a:pt x="224489" y="628420"/>
                </a:moveTo>
                <a:cubicBezTo>
                  <a:pt x="239475" y="628420"/>
                  <a:pt x="251625" y="640570"/>
                  <a:pt x="251625" y="655556"/>
                </a:cubicBezTo>
                <a:cubicBezTo>
                  <a:pt x="251625" y="670543"/>
                  <a:pt x="239475" y="682692"/>
                  <a:pt x="224489" y="682692"/>
                </a:cubicBezTo>
                <a:cubicBezTo>
                  <a:pt x="209502" y="682692"/>
                  <a:pt x="197353" y="670543"/>
                  <a:pt x="197353" y="655556"/>
                </a:cubicBezTo>
                <a:cubicBezTo>
                  <a:pt x="197353" y="640570"/>
                  <a:pt x="209502" y="628420"/>
                  <a:pt x="224489" y="628420"/>
                </a:cubicBezTo>
                <a:close/>
                <a:moveTo>
                  <a:pt x="125812" y="628420"/>
                </a:moveTo>
                <a:cubicBezTo>
                  <a:pt x="140799" y="628420"/>
                  <a:pt x="152948" y="640570"/>
                  <a:pt x="152948" y="655556"/>
                </a:cubicBezTo>
                <a:cubicBezTo>
                  <a:pt x="152948" y="670543"/>
                  <a:pt x="140799" y="682692"/>
                  <a:pt x="125812" y="682692"/>
                </a:cubicBezTo>
                <a:cubicBezTo>
                  <a:pt x="110826" y="682692"/>
                  <a:pt x="98677" y="670543"/>
                  <a:pt x="98677" y="655556"/>
                </a:cubicBezTo>
                <a:cubicBezTo>
                  <a:pt x="98677" y="640570"/>
                  <a:pt x="110826" y="628420"/>
                  <a:pt x="125812" y="628420"/>
                </a:cubicBezTo>
                <a:close/>
                <a:moveTo>
                  <a:pt x="27136" y="628420"/>
                </a:moveTo>
                <a:cubicBezTo>
                  <a:pt x="42122" y="628420"/>
                  <a:pt x="54272" y="640570"/>
                  <a:pt x="54272" y="655556"/>
                </a:cubicBezTo>
                <a:cubicBezTo>
                  <a:pt x="54272" y="670543"/>
                  <a:pt x="42122" y="682692"/>
                  <a:pt x="27136" y="682692"/>
                </a:cubicBezTo>
                <a:cubicBezTo>
                  <a:pt x="12149" y="682692"/>
                  <a:pt x="0" y="670543"/>
                  <a:pt x="0" y="655556"/>
                </a:cubicBezTo>
                <a:cubicBezTo>
                  <a:pt x="0" y="640570"/>
                  <a:pt x="12149" y="628420"/>
                  <a:pt x="27136" y="628420"/>
                </a:cubicBezTo>
                <a:close/>
                <a:moveTo>
                  <a:pt x="619195" y="538646"/>
                </a:moveTo>
                <a:cubicBezTo>
                  <a:pt x="634182" y="538646"/>
                  <a:pt x="646331" y="550795"/>
                  <a:pt x="646331" y="565782"/>
                </a:cubicBezTo>
                <a:cubicBezTo>
                  <a:pt x="646331" y="580769"/>
                  <a:pt x="634182" y="592918"/>
                  <a:pt x="619195" y="592918"/>
                </a:cubicBezTo>
                <a:cubicBezTo>
                  <a:pt x="604209" y="592918"/>
                  <a:pt x="592059" y="580769"/>
                  <a:pt x="592059" y="565782"/>
                </a:cubicBezTo>
                <a:cubicBezTo>
                  <a:pt x="592059" y="550795"/>
                  <a:pt x="604209" y="538646"/>
                  <a:pt x="619195" y="538646"/>
                </a:cubicBezTo>
                <a:close/>
                <a:moveTo>
                  <a:pt x="520519" y="538646"/>
                </a:moveTo>
                <a:cubicBezTo>
                  <a:pt x="535505" y="538646"/>
                  <a:pt x="547654" y="550795"/>
                  <a:pt x="547654" y="565782"/>
                </a:cubicBezTo>
                <a:cubicBezTo>
                  <a:pt x="547654" y="580769"/>
                  <a:pt x="535505" y="592918"/>
                  <a:pt x="520519" y="592918"/>
                </a:cubicBezTo>
                <a:cubicBezTo>
                  <a:pt x="505532" y="592918"/>
                  <a:pt x="493383" y="580769"/>
                  <a:pt x="493383" y="565782"/>
                </a:cubicBezTo>
                <a:cubicBezTo>
                  <a:pt x="493383" y="550795"/>
                  <a:pt x="505532" y="538646"/>
                  <a:pt x="520519" y="538646"/>
                </a:cubicBezTo>
                <a:close/>
                <a:moveTo>
                  <a:pt x="421842" y="538646"/>
                </a:moveTo>
                <a:cubicBezTo>
                  <a:pt x="436829" y="538646"/>
                  <a:pt x="448978" y="550795"/>
                  <a:pt x="448978" y="565782"/>
                </a:cubicBezTo>
                <a:cubicBezTo>
                  <a:pt x="448978" y="580769"/>
                  <a:pt x="436829" y="592918"/>
                  <a:pt x="421842" y="592918"/>
                </a:cubicBezTo>
                <a:cubicBezTo>
                  <a:pt x="406856" y="592918"/>
                  <a:pt x="394706" y="580769"/>
                  <a:pt x="394706" y="565782"/>
                </a:cubicBezTo>
                <a:cubicBezTo>
                  <a:pt x="394706" y="550795"/>
                  <a:pt x="406856" y="538646"/>
                  <a:pt x="421842" y="538646"/>
                </a:cubicBezTo>
                <a:close/>
                <a:moveTo>
                  <a:pt x="323166" y="538646"/>
                </a:moveTo>
                <a:cubicBezTo>
                  <a:pt x="338152" y="538646"/>
                  <a:pt x="350301" y="550795"/>
                  <a:pt x="350301" y="565782"/>
                </a:cubicBezTo>
                <a:cubicBezTo>
                  <a:pt x="350301" y="580769"/>
                  <a:pt x="338152" y="592918"/>
                  <a:pt x="323166" y="592918"/>
                </a:cubicBezTo>
                <a:cubicBezTo>
                  <a:pt x="308179" y="592918"/>
                  <a:pt x="296030" y="580769"/>
                  <a:pt x="296030" y="565782"/>
                </a:cubicBezTo>
                <a:cubicBezTo>
                  <a:pt x="296030" y="550795"/>
                  <a:pt x="308179" y="538646"/>
                  <a:pt x="323166" y="538646"/>
                </a:cubicBezTo>
                <a:close/>
                <a:moveTo>
                  <a:pt x="224489" y="538646"/>
                </a:moveTo>
                <a:cubicBezTo>
                  <a:pt x="239475" y="538646"/>
                  <a:pt x="251625" y="550795"/>
                  <a:pt x="251625" y="565782"/>
                </a:cubicBezTo>
                <a:cubicBezTo>
                  <a:pt x="251625" y="580769"/>
                  <a:pt x="239475" y="592918"/>
                  <a:pt x="224489" y="592918"/>
                </a:cubicBezTo>
                <a:cubicBezTo>
                  <a:pt x="209502" y="592918"/>
                  <a:pt x="197353" y="580769"/>
                  <a:pt x="197353" y="565782"/>
                </a:cubicBezTo>
                <a:cubicBezTo>
                  <a:pt x="197353" y="550795"/>
                  <a:pt x="209502" y="538646"/>
                  <a:pt x="224489" y="538646"/>
                </a:cubicBezTo>
                <a:close/>
                <a:moveTo>
                  <a:pt x="125812" y="538646"/>
                </a:moveTo>
                <a:cubicBezTo>
                  <a:pt x="140799" y="538646"/>
                  <a:pt x="152948" y="550795"/>
                  <a:pt x="152948" y="565782"/>
                </a:cubicBezTo>
                <a:cubicBezTo>
                  <a:pt x="152948" y="580769"/>
                  <a:pt x="140799" y="592918"/>
                  <a:pt x="125812" y="592918"/>
                </a:cubicBezTo>
                <a:cubicBezTo>
                  <a:pt x="110826" y="592918"/>
                  <a:pt x="98677" y="580769"/>
                  <a:pt x="98677" y="565782"/>
                </a:cubicBezTo>
                <a:cubicBezTo>
                  <a:pt x="98677" y="550795"/>
                  <a:pt x="110826" y="538646"/>
                  <a:pt x="125812" y="538646"/>
                </a:cubicBezTo>
                <a:close/>
                <a:moveTo>
                  <a:pt x="27136" y="538646"/>
                </a:moveTo>
                <a:cubicBezTo>
                  <a:pt x="42122" y="538646"/>
                  <a:pt x="54272" y="550795"/>
                  <a:pt x="54272" y="565782"/>
                </a:cubicBezTo>
                <a:cubicBezTo>
                  <a:pt x="54272" y="580769"/>
                  <a:pt x="42122" y="592918"/>
                  <a:pt x="27136" y="592918"/>
                </a:cubicBezTo>
                <a:cubicBezTo>
                  <a:pt x="12149" y="592918"/>
                  <a:pt x="0" y="580769"/>
                  <a:pt x="0" y="565782"/>
                </a:cubicBezTo>
                <a:cubicBezTo>
                  <a:pt x="0" y="550795"/>
                  <a:pt x="12149" y="538646"/>
                  <a:pt x="27136" y="538646"/>
                </a:cubicBezTo>
                <a:close/>
                <a:moveTo>
                  <a:pt x="619195" y="448872"/>
                </a:moveTo>
                <a:cubicBezTo>
                  <a:pt x="634182" y="448872"/>
                  <a:pt x="646331" y="461021"/>
                  <a:pt x="646331" y="476008"/>
                </a:cubicBezTo>
                <a:cubicBezTo>
                  <a:pt x="646331" y="490994"/>
                  <a:pt x="634182" y="503144"/>
                  <a:pt x="619195" y="503144"/>
                </a:cubicBezTo>
                <a:cubicBezTo>
                  <a:pt x="604209" y="503144"/>
                  <a:pt x="592059" y="490994"/>
                  <a:pt x="592059" y="476008"/>
                </a:cubicBezTo>
                <a:cubicBezTo>
                  <a:pt x="592059" y="461021"/>
                  <a:pt x="604209" y="448872"/>
                  <a:pt x="619195" y="448872"/>
                </a:cubicBezTo>
                <a:close/>
                <a:moveTo>
                  <a:pt x="520519" y="448872"/>
                </a:moveTo>
                <a:cubicBezTo>
                  <a:pt x="535505" y="448872"/>
                  <a:pt x="547654" y="461021"/>
                  <a:pt x="547654" y="476008"/>
                </a:cubicBezTo>
                <a:cubicBezTo>
                  <a:pt x="547654" y="490994"/>
                  <a:pt x="535505" y="503144"/>
                  <a:pt x="520519" y="503144"/>
                </a:cubicBezTo>
                <a:cubicBezTo>
                  <a:pt x="505532" y="503144"/>
                  <a:pt x="493383" y="490994"/>
                  <a:pt x="493383" y="476008"/>
                </a:cubicBezTo>
                <a:cubicBezTo>
                  <a:pt x="493383" y="461021"/>
                  <a:pt x="505532" y="448872"/>
                  <a:pt x="520519" y="448872"/>
                </a:cubicBezTo>
                <a:close/>
                <a:moveTo>
                  <a:pt x="421842" y="448872"/>
                </a:moveTo>
                <a:cubicBezTo>
                  <a:pt x="436829" y="448872"/>
                  <a:pt x="448978" y="461021"/>
                  <a:pt x="448978" y="476008"/>
                </a:cubicBezTo>
                <a:cubicBezTo>
                  <a:pt x="448978" y="490994"/>
                  <a:pt x="436829" y="503144"/>
                  <a:pt x="421842" y="503144"/>
                </a:cubicBezTo>
                <a:cubicBezTo>
                  <a:pt x="406856" y="503144"/>
                  <a:pt x="394706" y="490994"/>
                  <a:pt x="394706" y="476008"/>
                </a:cubicBezTo>
                <a:cubicBezTo>
                  <a:pt x="394706" y="461021"/>
                  <a:pt x="406856" y="448872"/>
                  <a:pt x="421842" y="448872"/>
                </a:cubicBezTo>
                <a:close/>
                <a:moveTo>
                  <a:pt x="323166" y="448872"/>
                </a:moveTo>
                <a:cubicBezTo>
                  <a:pt x="338152" y="448872"/>
                  <a:pt x="350301" y="461021"/>
                  <a:pt x="350301" y="476008"/>
                </a:cubicBezTo>
                <a:cubicBezTo>
                  <a:pt x="350301" y="490994"/>
                  <a:pt x="338152" y="503144"/>
                  <a:pt x="323166" y="503144"/>
                </a:cubicBezTo>
                <a:cubicBezTo>
                  <a:pt x="308179" y="503144"/>
                  <a:pt x="296030" y="490994"/>
                  <a:pt x="296030" y="476008"/>
                </a:cubicBezTo>
                <a:cubicBezTo>
                  <a:pt x="296030" y="461021"/>
                  <a:pt x="308179" y="448872"/>
                  <a:pt x="323166" y="448872"/>
                </a:cubicBezTo>
                <a:close/>
                <a:moveTo>
                  <a:pt x="224489" y="448872"/>
                </a:moveTo>
                <a:cubicBezTo>
                  <a:pt x="239475" y="448872"/>
                  <a:pt x="251625" y="461021"/>
                  <a:pt x="251625" y="476008"/>
                </a:cubicBezTo>
                <a:cubicBezTo>
                  <a:pt x="251625" y="490994"/>
                  <a:pt x="239475" y="503144"/>
                  <a:pt x="224489" y="503144"/>
                </a:cubicBezTo>
                <a:cubicBezTo>
                  <a:pt x="209502" y="503144"/>
                  <a:pt x="197353" y="490994"/>
                  <a:pt x="197353" y="476008"/>
                </a:cubicBezTo>
                <a:cubicBezTo>
                  <a:pt x="197353" y="461021"/>
                  <a:pt x="209502" y="448872"/>
                  <a:pt x="224489" y="448872"/>
                </a:cubicBezTo>
                <a:close/>
                <a:moveTo>
                  <a:pt x="125812" y="448872"/>
                </a:moveTo>
                <a:cubicBezTo>
                  <a:pt x="140799" y="448872"/>
                  <a:pt x="152948" y="461021"/>
                  <a:pt x="152948" y="476008"/>
                </a:cubicBezTo>
                <a:cubicBezTo>
                  <a:pt x="152948" y="490994"/>
                  <a:pt x="140799" y="503144"/>
                  <a:pt x="125812" y="503144"/>
                </a:cubicBezTo>
                <a:cubicBezTo>
                  <a:pt x="110826" y="503144"/>
                  <a:pt x="98677" y="490994"/>
                  <a:pt x="98677" y="476008"/>
                </a:cubicBezTo>
                <a:cubicBezTo>
                  <a:pt x="98677" y="461021"/>
                  <a:pt x="110826" y="448872"/>
                  <a:pt x="125812" y="448872"/>
                </a:cubicBezTo>
                <a:close/>
                <a:moveTo>
                  <a:pt x="27136" y="448872"/>
                </a:moveTo>
                <a:cubicBezTo>
                  <a:pt x="42122" y="448872"/>
                  <a:pt x="54272" y="461021"/>
                  <a:pt x="54272" y="476008"/>
                </a:cubicBezTo>
                <a:cubicBezTo>
                  <a:pt x="54272" y="490994"/>
                  <a:pt x="42122" y="503144"/>
                  <a:pt x="27136" y="503144"/>
                </a:cubicBezTo>
                <a:cubicBezTo>
                  <a:pt x="12149" y="503144"/>
                  <a:pt x="0" y="490994"/>
                  <a:pt x="0" y="476008"/>
                </a:cubicBezTo>
                <a:cubicBezTo>
                  <a:pt x="0" y="461021"/>
                  <a:pt x="12149" y="448872"/>
                  <a:pt x="27136" y="448872"/>
                </a:cubicBezTo>
                <a:close/>
                <a:moveTo>
                  <a:pt x="619195" y="359097"/>
                </a:moveTo>
                <a:cubicBezTo>
                  <a:pt x="634182" y="359097"/>
                  <a:pt x="646331" y="371247"/>
                  <a:pt x="646331" y="386233"/>
                </a:cubicBezTo>
                <a:cubicBezTo>
                  <a:pt x="646331" y="401220"/>
                  <a:pt x="634182" y="413369"/>
                  <a:pt x="619195" y="413369"/>
                </a:cubicBezTo>
                <a:cubicBezTo>
                  <a:pt x="604209" y="413369"/>
                  <a:pt x="592059" y="401220"/>
                  <a:pt x="592059" y="386233"/>
                </a:cubicBezTo>
                <a:cubicBezTo>
                  <a:pt x="592059" y="371247"/>
                  <a:pt x="604209" y="359097"/>
                  <a:pt x="619195" y="359097"/>
                </a:cubicBezTo>
                <a:close/>
                <a:moveTo>
                  <a:pt x="520519" y="359097"/>
                </a:moveTo>
                <a:cubicBezTo>
                  <a:pt x="535505" y="359097"/>
                  <a:pt x="547654" y="371247"/>
                  <a:pt x="547654" y="386233"/>
                </a:cubicBezTo>
                <a:cubicBezTo>
                  <a:pt x="547654" y="401220"/>
                  <a:pt x="535505" y="413369"/>
                  <a:pt x="520519" y="413369"/>
                </a:cubicBezTo>
                <a:cubicBezTo>
                  <a:pt x="505532" y="413369"/>
                  <a:pt x="493383" y="401220"/>
                  <a:pt x="493383" y="386233"/>
                </a:cubicBezTo>
                <a:cubicBezTo>
                  <a:pt x="493383" y="371247"/>
                  <a:pt x="505532" y="359097"/>
                  <a:pt x="520519" y="359097"/>
                </a:cubicBezTo>
                <a:close/>
                <a:moveTo>
                  <a:pt x="421842" y="359097"/>
                </a:moveTo>
                <a:cubicBezTo>
                  <a:pt x="436829" y="359097"/>
                  <a:pt x="448978" y="371247"/>
                  <a:pt x="448978" y="386233"/>
                </a:cubicBezTo>
                <a:cubicBezTo>
                  <a:pt x="448978" y="401220"/>
                  <a:pt x="436829" y="413369"/>
                  <a:pt x="421842" y="413369"/>
                </a:cubicBezTo>
                <a:cubicBezTo>
                  <a:pt x="406856" y="413369"/>
                  <a:pt x="394706" y="401220"/>
                  <a:pt x="394706" y="386233"/>
                </a:cubicBezTo>
                <a:cubicBezTo>
                  <a:pt x="394706" y="371247"/>
                  <a:pt x="406856" y="359097"/>
                  <a:pt x="421842" y="359097"/>
                </a:cubicBezTo>
                <a:close/>
                <a:moveTo>
                  <a:pt x="323166" y="359097"/>
                </a:moveTo>
                <a:cubicBezTo>
                  <a:pt x="338152" y="359097"/>
                  <a:pt x="350301" y="371247"/>
                  <a:pt x="350301" y="386233"/>
                </a:cubicBezTo>
                <a:cubicBezTo>
                  <a:pt x="350301" y="401220"/>
                  <a:pt x="338152" y="413369"/>
                  <a:pt x="323166" y="413369"/>
                </a:cubicBezTo>
                <a:cubicBezTo>
                  <a:pt x="308179" y="413369"/>
                  <a:pt x="296030" y="401220"/>
                  <a:pt x="296030" y="386233"/>
                </a:cubicBezTo>
                <a:cubicBezTo>
                  <a:pt x="296030" y="371247"/>
                  <a:pt x="308179" y="359097"/>
                  <a:pt x="323166" y="359097"/>
                </a:cubicBezTo>
                <a:close/>
                <a:moveTo>
                  <a:pt x="224489" y="359097"/>
                </a:moveTo>
                <a:cubicBezTo>
                  <a:pt x="239475" y="359097"/>
                  <a:pt x="251625" y="371247"/>
                  <a:pt x="251625" y="386233"/>
                </a:cubicBezTo>
                <a:cubicBezTo>
                  <a:pt x="251625" y="401220"/>
                  <a:pt x="239475" y="413369"/>
                  <a:pt x="224489" y="413369"/>
                </a:cubicBezTo>
                <a:cubicBezTo>
                  <a:pt x="209502" y="413369"/>
                  <a:pt x="197353" y="401220"/>
                  <a:pt x="197353" y="386233"/>
                </a:cubicBezTo>
                <a:cubicBezTo>
                  <a:pt x="197353" y="371247"/>
                  <a:pt x="209502" y="359097"/>
                  <a:pt x="224489" y="359097"/>
                </a:cubicBezTo>
                <a:close/>
                <a:moveTo>
                  <a:pt x="125812" y="359097"/>
                </a:moveTo>
                <a:cubicBezTo>
                  <a:pt x="140799" y="359097"/>
                  <a:pt x="152948" y="371247"/>
                  <a:pt x="152948" y="386233"/>
                </a:cubicBezTo>
                <a:cubicBezTo>
                  <a:pt x="152948" y="401220"/>
                  <a:pt x="140799" y="413369"/>
                  <a:pt x="125812" y="413369"/>
                </a:cubicBezTo>
                <a:cubicBezTo>
                  <a:pt x="110826" y="413369"/>
                  <a:pt x="98677" y="401220"/>
                  <a:pt x="98677" y="386233"/>
                </a:cubicBezTo>
                <a:cubicBezTo>
                  <a:pt x="98677" y="371247"/>
                  <a:pt x="110826" y="359097"/>
                  <a:pt x="125812" y="359097"/>
                </a:cubicBezTo>
                <a:close/>
                <a:moveTo>
                  <a:pt x="27136" y="359097"/>
                </a:moveTo>
                <a:cubicBezTo>
                  <a:pt x="42122" y="359097"/>
                  <a:pt x="54272" y="371247"/>
                  <a:pt x="54272" y="386233"/>
                </a:cubicBezTo>
                <a:cubicBezTo>
                  <a:pt x="54272" y="401220"/>
                  <a:pt x="42122" y="413369"/>
                  <a:pt x="27136" y="413369"/>
                </a:cubicBezTo>
                <a:cubicBezTo>
                  <a:pt x="12149" y="413369"/>
                  <a:pt x="0" y="401220"/>
                  <a:pt x="0" y="386233"/>
                </a:cubicBezTo>
                <a:cubicBezTo>
                  <a:pt x="0" y="371247"/>
                  <a:pt x="12149" y="359097"/>
                  <a:pt x="27136" y="359097"/>
                </a:cubicBezTo>
                <a:close/>
                <a:moveTo>
                  <a:pt x="619195" y="269323"/>
                </a:moveTo>
                <a:cubicBezTo>
                  <a:pt x="634182" y="269323"/>
                  <a:pt x="646331" y="281472"/>
                  <a:pt x="646331" y="296459"/>
                </a:cubicBezTo>
                <a:cubicBezTo>
                  <a:pt x="646331" y="311446"/>
                  <a:pt x="634182" y="323595"/>
                  <a:pt x="619195" y="323595"/>
                </a:cubicBezTo>
                <a:cubicBezTo>
                  <a:pt x="604209" y="323595"/>
                  <a:pt x="592059" y="311446"/>
                  <a:pt x="592059" y="296459"/>
                </a:cubicBezTo>
                <a:cubicBezTo>
                  <a:pt x="592059" y="281472"/>
                  <a:pt x="604209" y="269323"/>
                  <a:pt x="619195" y="269323"/>
                </a:cubicBezTo>
                <a:close/>
                <a:moveTo>
                  <a:pt x="520519" y="269323"/>
                </a:moveTo>
                <a:cubicBezTo>
                  <a:pt x="535505" y="269323"/>
                  <a:pt x="547654" y="281472"/>
                  <a:pt x="547654" y="296459"/>
                </a:cubicBezTo>
                <a:cubicBezTo>
                  <a:pt x="547654" y="311446"/>
                  <a:pt x="535505" y="323595"/>
                  <a:pt x="520519" y="323595"/>
                </a:cubicBezTo>
                <a:cubicBezTo>
                  <a:pt x="505532" y="323595"/>
                  <a:pt x="493383" y="311446"/>
                  <a:pt x="493383" y="296459"/>
                </a:cubicBezTo>
                <a:cubicBezTo>
                  <a:pt x="493383" y="281472"/>
                  <a:pt x="505532" y="269323"/>
                  <a:pt x="520519" y="269323"/>
                </a:cubicBezTo>
                <a:close/>
                <a:moveTo>
                  <a:pt x="421842" y="269323"/>
                </a:moveTo>
                <a:cubicBezTo>
                  <a:pt x="436829" y="269323"/>
                  <a:pt x="448978" y="281472"/>
                  <a:pt x="448978" y="296459"/>
                </a:cubicBezTo>
                <a:cubicBezTo>
                  <a:pt x="448978" y="311446"/>
                  <a:pt x="436829" y="323595"/>
                  <a:pt x="421842" y="323595"/>
                </a:cubicBezTo>
                <a:cubicBezTo>
                  <a:pt x="406856" y="323595"/>
                  <a:pt x="394706" y="311446"/>
                  <a:pt x="394706" y="296459"/>
                </a:cubicBezTo>
                <a:cubicBezTo>
                  <a:pt x="394706" y="281472"/>
                  <a:pt x="406856" y="269323"/>
                  <a:pt x="421842" y="269323"/>
                </a:cubicBezTo>
                <a:close/>
                <a:moveTo>
                  <a:pt x="323166" y="269323"/>
                </a:moveTo>
                <a:cubicBezTo>
                  <a:pt x="338152" y="269323"/>
                  <a:pt x="350301" y="281472"/>
                  <a:pt x="350301" y="296459"/>
                </a:cubicBezTo>
                <a:cubicBezTo>
                  <a:pt x="350301" y="311446"/>
                  <a:pt x="338152" y="323595"/>
                  <a:pt x="323166" y="323595"/>
                </a:cubicBezTo>
                <a:cubicBezTo>
                  <a:pt x="308179" y="323595"/>
                  <a:pt x="296030" y="311446"/>
                  <a:pt x="296030" y="296459"/>
                </a:cubicBezTo>
                <a:cubicBezTo>
                  <a:pt x="296030" y="281472"/>
                  <a:pt x="308179" y="269323"/>
                  <a:pt x="323166" y="269323"/>
                </a:cubicBezTo>
                <a:close/>
                <a:moveTo>
                  <a:pt x="224489" y="269323"/>
                </a:moveTo>
                <a:cubicBezTo>
                  <a:pt x="239475" y="269323"/>
                  <a:pt x="251625" y="281472"/>
                  <a:pt x="251625" y="296459"/>
                </a:cubicBezTo>
                <a:cubicBezTo>
                  <a:pt x="251625" y="311446"/>
                  <a:pt x="239475" y="323595"/>
                  <a:pt x="224489" y="323595"/>
                </a:cubicBezTo>
                <a:cubicBezTo>
                  <a:pt x="209502" y="323595"/>
                  <a:pt x="197353" y="311446"/>
                  <a:pt x="197353" y="296459"/>
                </a:cubicBezTo>
                <a:cubicBezTo>
                  <a:pt x="197353" y="281472"/>
                  <a:pt x="209502" y="269323"/>
                  <a:pt x="224489" y="269323"/>
                </a:cubicBezTo>
                <a:close/>
                <a:moveTo>
                  <a:pt x="125812" y="269323"/>
                </a:moveTo>
                <a:cubicBezTo>
                  <a:pt x="140799" y="269323"/>
                  <a:pt x="152948" y="281472"/>
                  <a:pt x="152948" y="296459"/>
                </a:cubicBezTo>
                <a:cubicBezTo>
                  <a:pt x="152948" y="311446"/>
                  <a:pt x="140799" y="323595"/>
                  <a:pt x="125812" y="323595"/>
                </a:cubicBezTo>
                <a:cubicBezTo>
                  <a:pt x="110826" y="323595"/>
                  <a:pt x="98677" y="311446"/>
                  <a:pt x="98677" y="296459"/>
                </a:cubicBezTo>
                <a:cubicBezTo>
                  <a:pt x="98677" y="281472"/>
                  <a:pt x="110826" y="269323"/>
                  <a:pt x="125812" y="269323"/>
                </a:cubicBezTo>
                <a:close/>
                <a:moveTo>
                  <a:pt x="27136" y="269323"/>
                </a:moveTo>
                <a:cubicBezTo>
                  <a:pt x="42122" y="269323"/>
                  <a:pt x="54272" y="281472"/>
                  <a:pt x="54272" y="296459"/>
                </a:cubicBezTo>
                <a:cubicBezTo>
                  <a:pt x="54272" y="311446"/>
                  <a:pt x="42122" y="323595"/>
                  <a:pt x="27136" y="323595"/>
                </a:cubicBezTo>
                <a:cubicBezTo>
                  <a:pt x="12149" y="323595"/>
                  <a:pt x="0" y="311446"/>
                  <a:pt x="0" y="296459"/>
                </a:cubicBezTo>
                <a:cubicBezTo>
                  <a:pt x="0" y="281472"/>
                  <a:pt x="12149" y="269323"/>
                  <a:pt x="27136" y="269323"/>
                </a:cubicBezTo>
                <a:close/>
                <a:moveTo>
                  <a:pt x="619195" y="179549"/>
                </a:moveTo>
                <a:cubicBezTo>
                  <a:pt x="634182" y="179549"/>
                  <a:pt x="646331" y="191698"/>
                  <a:pt x="646331" y="206685"/>
                </a:cubicBezTo>
                <a:cubicBezTo>
                  <a:pt x="646331" y="221671"/>
                  <a:pt x="634182" y="233821"/>
                  <a:pt x="619195" y="233821"/>
                </a:cubicBezTo>
                <a:cubicBezTo>
                  <a:pt x="604209" y="233821"/>
                  <a:pt x="592059" y="221671"/>
                  <a:pt x="592059" y="206685"/>
                </a:cubicBezTo>
                <a:cubicBezTo>
                  <a:pt x="592059" y="191698"/>
                  <a:pt x="604209" y="179549"/>
                  <a:pt x="619195" y="179549"/>
                </a:cubicBezTo>
                <a:close/>
                <a:moveTo>
                  <a:pt x="520519" y="179549"/>
                </a:moveTo>
                <a:cubicBezTo>
                  <a:pt x="535505" y="179549"/>
                  <a:pt x="547654" y="191698"/>
                  <a:pt x="547654" y="206685"/>
                </a:cubicBezTo>
                <a:cubicBezTo>
                  <a:pt x="547654" y="221671"/>
                  <a:pt x="535505" y="233821"/>
                  <a:pt x="520519" y="233821"/>
                </a:cubicBezTo>
                <a:cubicBezTo>
                  <a:pt x="505532" y="233821"/>
                  <a:pt x="493383" y="221671"/>
                  <a:pt x="493383" y="206685"/>
                </a:cubicBezTo>
                <a:cubicBezTo>
                  <a:pt x="493383" y="191698"/>
                  <a:pt x="505532" y="179549"/>
                  <a:pt x="520519" y="179549"/>
                </a:cubicBezTo>
                <a:close/>
                <a:moveTo>
                  <a:pt x="421842" y="179549"/>
                </a:moveTo>
                <a:cubicBezTo>
                  <a:pt x="436829" y="179549"/>
                  <a:pt x="448978" y="191698"/>
                  <a:pt x="448978" y="206685"/>
                </a:cubicBezTo>
                <a:cubicBezTo>
                  <a:pt x="448978" y="221671"/>
                  <a:pt x="436829" y="233821"/>
                  <a:pt x="421842" y="233821"/>
                </a:cubicBezTo>
                <a:cubicBezTo>
                  <a:pt x="406856" y="233821"/>
                  <a:pt x="394706" y="221671"/>
                  <a:pt x="394706" y="206685"/>
                </a:cubicBezTo>
                <a:cubicBezTo>
                  <a:pt x="394706" y="191698"/>
                  <a:pt x="406856" y="179549"/>
                  <a:pt x="421842" y="179549"/>
                </a:cubicBezTo>
                <a:close/>
                <a:moveTo>
                  <a:pt x="323166" y="179549"/>
                </a:moveTo>
                <a:cubicBezTo>
                  <a:pt x="338152" y="179549"/>
                  <a:pt x="350301" y="191698"/>
                  <a:pt x="350301" y="206685"/>
                </a:cubicBezTo>
                <a:cubicBezTo>
                  <a:pt x="350301" y="221671"/>
                  <a:pt x="338152" y="233821"/>
                  <a:pt x="323166" y="233821"/>
                </a:cubicBezTo>
                <a:cubicBezTo>
                  <a:pt x="308179" y="233821"/>
                  <a:pt x="296030" y="221671"/>
                  <a:pt x="296030" y="206685"/>
                </a:cubicBezTo>
                <a:cubicBezTo>
                  <a:pt x="296030" y="191698"/>
                  <a:pt x="308179" y="179549"/>
                  <a:pt x="323166" y="179549"/>
                </a:cubicBezTo>
                <a:close/>
                <a:moveTo>
                  <a:pt x="224489" y="179549"/>
                </a:moveTo>
                <a:cubicBezTo>
                  <a:pt x="239475" y="179549"/>
                  <a:pt x="251625" y="191698"/>
                  <a:pt x="251625" y="206685"/>
                </a:cubicBezTo>
                <a:cubicBezTo>
                  <a:pt x="251625" y="221671"/>
                  <a:pt x="239475" y="233821"/>
                  <a:pt x="224489" y="233821"/>
                </a:cubicBezTo>
                <a:cubicBezTo>
                  <a:pt x="209502" y="233821"/>
                  <a:pt x="197353" y="221671"/>
                  <a:pt x="197353" y="206685"/>
                </a:cubicBezTo>
                <a:cubicBezTo>
                  <a:pt x="197353" y="191698"/>
                  <a:pt x="209502" y="179549"/>
                  <a:pt x="224489" y="179549"/>
                </a:cubicBezTo>
                <a:close/>
                <a:moveTo>
                  <a:pt x="125812" y="179549"/>
                </a:moveTo>
                <a:cubicBezTo>
                  <a:pt x="140799" y="179549"/>
                  <a:pt x="152948" y="191698"/>
                  <a:pt x="152948" y="206685"/>
                </a:cubicBezTo>
                <a:cubicBezTo>
                  <a:pt x="152948" y="221671"/>
                  <a:pt x="140799" y="233821"/>
                  <a:pt x="125812" y="233821"/>
                </a:cubicBezTo>
                <a:cubicBezTo>
                  <a:pt x="110826" y="233821"/>
                  <a:pt x="98677" y="221671"/>
                  <a:pt x="98677" y="206685"/>
                </a:cubicBezTo>
                <a:cubicBezTo>
                  <a:pt x="98677" y="191698"/>
                  <a:pt x="110826" y="179549"/>
                  <a:pt x="125812" y="179549"/>
                </a:cubicBezTo>
                <a:close/>
                <a:moveTo>
                  <a:pt x="27136" y="179549"/>
                </a:moveTo>
                <a:cubicBezTo>
                  <a:pt x="42122" y="179549"/>
                  <a:pt x="54272" y="191698"/>
                  <a:pt x="54272" y="206685"/>
                </a:cubicBezTo>
                <a:cubicBezTo>
                  <a:pt x="54272" y="221671"/>
                  <a:pt x="42122" y="233821"/>
                  <a:pt x="27136" y="233821"/>
                </a:cubicBezTo>
                <a:cubicBezTo>
                  <a:pt x="12149" y="233821"/>
                  <a:pt x="0" y="221671"/>
                  <a:pt x="0" y="206685"/>
                </a:cubicBezTo>
                <a:cubicBezTo>
                  <a:pt x="0" y="191698"/>
                  <a:pt x="12149" y="179549"/>
                  <a:pt x="27136" y="179549"/>
                </a:cubicBezTo>
                <a:close/>
                <a:moveTo>
                  <a:pt x="619195" y="89774"/>
                </a:moveTo>
                <a:cubicBezTo>
                  <a:pt x="634182" y="89774"/>
                  <a:pt x="646331" y="101924"/>
                  <a:pt x="646331" y="116910"/>
                </a:cubicBezTo>
                <a:cubicBezTo>
                  <a:pt x="646331" y="131897"/>
                  <a:pt x="634182" y="144046"/>
                  <a:pt x="619195" y="144046"/>
                </a:cubicBezTo>
                <a:cubicBezTo>
                  <a:pt x="604209" y="144046"/>
                  <a:pt x="592059" y="131897"/>
                  <a:pt x="592059" y="116910"/>
                </a:cubicBezTo>
                <a:cubicBezTo>
                  <a:pt x="592059" y="101924"/>
                  <a:pt x="604209" y="89774"/>
                  <a:pt x="619195" y="89774"/>
                </a:cubicBezTo>
                <a:close/>
                <a:moveTo>
                  <a:pt x="520519" y="89774"/>
                </a:moveTo>
                <a:cubicBezTo>
                  <a:pt x="535505" y="89774"/>
                  <a:pt x="547654" y="101924"/>
                  <a:pt x="547654" y="116910"/>
                </a:cubicBezTo>
                <a:cubicBezTo>
                  <a:pt x="547654" y="131897"/>
                  <a:pt x="535505" y="144046"/>
                  <a:pt x="520519" y="144046"/>
                </a:cubicBezTo>
                <a:cubicBezTo>
                  <a:pt x="505532" y="144046"/>
                  <a:pt x="493383" y="131897"/>
                  <a:pt x="493383" y="116910"/>
                </a:cubicBezTo>
                <a:cubicBezTo>
                  <a:pt x="493383" y="101924"/>
                  <a:pt x="505532" y="89774"/>
                  <a:pt x="520519" y="89774"/>
                </a:cubicBezTo>
                <a:close/>
                <a:moveTo>
                  <a:pt x="421842" y="89774"/>
                </a:moveTo>
                <a:cubicBezTo>
                  <a:pt x="436829" y="89774"/>
                  <a:pt x="448978" y="101924"/>
                  <a:pt x="448978" y="116910"/>
                </a:cubicBezTo>
                <a:cubicBezTo>
                  <a:pt x="448978" y="131897"/>
                  <a:pt x="436829" y="144046"/>
                  <a:pt x="421842" y="144046"/>
                </a:cubicBezTo>
                <a:cubicBezTo>
                  <a:pt x="406856" y="144046"/>
                  <a:pt x="394706" y="131897"/>
                  <a:pt x="394706" y="116910"/>
                </a:cubicBezTo>
                <a:cubicBezTo>
                  <a:pt x="394706" y="101924"/>
                  <a:pt x="406856" y="89774"/>
                  <a:pt x="421842" y="89774"/>
                </a:cubicBezTo>
                <a:close/>
                <a:moveTo>
                  <a:pt x="323166" y="89774"/>
                </a:moveTo>
                <a:cubicBezTo>
                  <a:pt x="338152" y="89774"/>
                  <a:pt x="350301" y="101924"/>
                  <a:pt x="350301" y="116910"/>
                </a:cubicBezTo>
                <a:cubicBezTo>
                  <a:pt x="350301" y="131897"/>
                  <a:pt x="338152" y="144046"/>
                  <a:pt x="323166" y="144046"/>
                </a:cubicBezTo>
                <a:cubicBezTo>
                  <a:pt x="308179" y="144046"/>
                  <a:pt x="296030" y="131897"/>
                  <a:pt x="296030" y="116910"/>
                </a:cubicBezTo>
                <a:cubicBezTo>
                  <a:pt x="296030" y="101924"/>
                  <a:pt x="308179" y="89774"/>
                  <a:pt x="323166" y="89774"/>
                </a:cubicBezTo>
                <a:close/>
                <a:moveTo>
                  <a:pt x="224489" y="89774"/>
                </a:moveTo>
                <a:cubicBezTo>
                  <a:pt x="239475" y="89774"/>
                  <a:pt x="251625" y="101924"/>
                  <a:pt x="251625" y="116910"/>
                </a:cubicBezTo>
                <a:cubicBezTo>
                  <a:pt x="251625" y="131897"/>
                  <a:pt x="239475" y="144046"/>
                  <a:pt x="224489" y="144046"/>
                </a:cubicBezTo>
                <a:cubicBezTo>
                  <a:pt x="209502" y="144046"/>
                  <a:pt x="197353" y="131897"/>
                  <a:pt x="197353" y="116910"/>
                </a:cubicBezTo>
                <a:cubicBezTo>
                  <a:pt x="197353" y="101924"/>
                  <a:pt x="209502" y="89774"/>
                  <a:pt x="224489" y="89774"/>
                </a:cubicBezTo>
                <a:close/>
                <a:moveTo>
                  <a:pt x="125812" y="89774"/>
                </a:moveTo>
                <a:cubicBezTo>
                  <a:pt x="140799" y="89774"/>
                  <a:pt x="152948" y="101924"/>
                  <a:pt x="152948" y="116910"/>
                </a:cubicBezTo>
                <a:cubicBezTo>
                  <a:pt x="152948" y="131897"/>
                  <a:pt x="140799" y="144046"/>
                  <a:pt x="125812" y="144046"/>
                </a:cubicBezTo>
                <a:cubicBezTo>
                  <a:pt x="110826" y="144046"/>
                  <a:pt x="98677" y="131897"/>
                  <a:pt x="98677" y="116910"/>
                </a:cubicBezTo>
                <a:cubicBezTo>
                  <a:pt x="98677" y="101924"/>
                  <a:pt x="110826" y="89774"/>
                  <a:pt x="125812" y="89774"/>
                </a:cubicBezTo>
                <a:close/>
                <a:moveTo>
                  <a:pt x="27136" y="89774"/>
                </a:moveTo>
                <a:cubicBezTo>
                  <a:pt x="42122" y="89774"/>
                  <a:pt x="54272" y="101924"/>
                  <a:pt x="54272" y="116910"/>
                </a:cubicBezTo>
                <a:cubicBezTo>
                  <a:pt x="54272" y="131897"/>
                  <a:pt x="42122" y="144046"/>
                  <a:pt x="27136" y="144046"/>
                </a:cubicBezTo>
                <a:cubicBezTo>
                  <a:pt x="12149" y="144046"/>
                  <a:pt x="0" y="131897"/>
                  <a:pt x="0" y="116910"/>
                </a:cubicBezTo>
                <a:cubicBezTo>
                  <a:pt x="0" y="101924"/>
                  <a:pt x="12149" y="89774"/>
                  <a:pt x="27136" y="89774"/>
                </a:cubicBezTo>
                <a:close/>
                <a:moveTo>
                  <a:pt x="619195" y="0"/>
                </a:moveTo>
                <a:cubicBezTo>
                  <a:pt x="634182" y="0"/>
                  <a:pt x="646331" y="12149"/>
                  <a:pt x="646331" y="27136"/>
                </a:cubicBezTo>
                <a:cubicBezTo>
                  <a:pt x="646331" y="42123"/>
                  <a:pt x="634182" y="54272"/>
                  <a:pt x="619195" y="54272"/>
                </a:cubicBezTo>
                <a:cubicBezTo>
                  <a:pt x="604209" y="54272"/>
                  <a:pt x="592059" y="42123"/>
                  <a:pt x="592059" y="27136"/>
                </a:cubicBezTo>
                <a:cubicBezTo>
                  <a:pt x="592059" y="12149"/>
                  <a:pt x="604209" y="0"/>
                  <a:pt x="619195" y="0"/>
                </a:cubicBezTo>
                <a:close/>
                <a:moveTo>
                  <a:pt x="520519" y="0"/>
                </a:moveTo>
                <a:cubicBezTo>
                  <a:pt x="535505" y="0"/>
                  <a:pt x="547654" y="12149"/>
                  <a:pt x="547654" y="27136"/>
                </a:cubicBezTo>
                <a:cubicBezTo>
                  <a:pt x="547654" y="42123"/>
                  <a:pt x="535505" y="54272"/>
                  <a:pt x="520519" y="54272"/>
                </a:cubicBezTo>
                <a:cubicBezTo>
                  <a:pt x="505532" y="54272"/>
                  <a:pt x="493383" y="42123"/>
                  <a:pt x="493383" y="27136"/>
                </a:cubicBezTo>
                <a:cubicBezTo>
                  <a:pt x="493383" y="12149"/>
                  <a:pt x="505532" y="0"/>
                  <a:pt x="520519" y="0"/>
                </a:cubicBezTo>
                <a:close/>
                <a:moveTo>
                  <a:pt x="421842" y="0"/>
                </a:moveTo>
                <a:cubicBezTo>
                  <a:pt x="436829" y="0"/>
                  <a:pt x="448978" y="12149"/>
                  <a:pt x="448978" y="27136"/>
                </a:cubicBezTo>
                <a:cubicBezTo>
                  <a:pt x="448978" y="42123"/>
                  <a:pt x="436829" y="54272"/>
                  <a:pt x="421842" y="54272"/>
                </a:cubicBezTo>
                <a:cubicBezTo>
                  <a:pt x="406856" y="54272"/>
                  <a:pt x="394706" y="42123"/>
                  <a:pt x="394706" y="27136"/>
                </a:cubicBezTo>
                <a:cubicBezTo>
                  <a:pt x="394706" y="12149"/>
                  <a:pt x="406856" y="0"/>
                  <a:pt x="421842" y="0"/>
                </a:cubicBezTo>
                <a:close/>
                <a:moveTo>
                  <a:pt x="323166" y="0"/>
                </a:moveTo>
                <a:cubicBezTo>
                  <a:pt x="338152" y="0"/>
                  <a:pt x="350301" y="12149"/>
                  <a:pt x="350301" y="27136"/>
                </a:cubicBezTo>
                <a:cubicBezTo>
                  <a:pt x="350301" y="42123"/>
                  <a:pt x="338152" y="54272"/>
                  <a:pt x="323166" y="54272"/>
                </a:cubicBezTo>
                <a:cubicBezTo>
                  <a:pt x="308179" y="54272"/>
                  <a:pt x="296030" y="42123"/>
                  <a:pt x="296030" y="27136"/>
                </a:cubicBezTo>
                <a:cubicBezTo>
                  <a:pt x="296030" y="12149"/>
                  <a:pt x="308179" y="0"/>
                  <a:pt x="323166" y="0"/>
                </a:cubicBezTo>
                <a:close/>
                <a:moveTo>
                  <a:pt x="224489" y="0"/>
                </a:moveTo>
                <a:cubicBezTo>
                  <a:pt x="239475" y="0"/>
                  <a:pt x="251625" y="12149"/>
                  <a:pt x="251625" y="27136"/>
                </a:cubicBezTo>
                <a:cubicBezTo>
                  <a:pt x="251625" y="42123"/>
                  <a:pt x="239475" y="54272"/>
                  <a:pt x="224489" y="54272"/>
                </a:cubicBezTo>
                <a:cubicBezTo>
                  <a:pt x="209502" y="54272"/>
                  <a:pt x="197353" y="42123"/>
                  <a:pt x="197353" y="27136"/>
                </a:cubicBezTo>
                <a:cubicBezTo>
                  <a:pt x="197353" y="12149"/>
                  <a:pt x="209502" y="0"/>
                  <a:pt x="224489" y="0"/>
                </a:cubicBezTo>
                <a:close/>
                <a:moveTo>
                  <a:pt x="125812" y="0"/>
                </a:moveTo>
                <a:cubicBezTo>
                  <a:pt x="140799" y="0"/>
                  <a:pt x="152948" y="12149"/>
                  <a:pt x="152948" y="27136"/>
                </a:cubicBezTo>
                <a:cubicBezTo>
                  <a:pt x="152948" y="42123"/>
                  <a:pt x="140799" y="54272"/>
                  <a:pt x="125812" y="54272"/>
                </a:cubicBezTo>
                <a:cubicBezTo>
                  <a:pt x="110826" y="54272"/>
                  <a:pt x="98677" y="42123"/>
                  <a:pt x="98677" y="27136"/>
                </a:cubicBezTo>
                <a:cubicBezTo>
                  <a:pt x="98677" y="12149"/>
                  <a:pt x="110826" y="0"/>
                  <a:pt x="125812" y="0"/>
                </a:cubicBezTo>
                <a:close/>
                <a:moveTo>
                  <a:pt x="27136" y="0"/>
                </a:moveTo>
                <a:cubicBezTo>
                  <a:pt x="42122" y="0"/>
                  <a:pt x="54272" y="12149"/>
                  <a:pt x="54272" y="27136"/>
                </a:cubicBezTo>
                <a:cubicBezTo>
                  <a:pt x="54272" y="42123"/>
                  <a:pt x="42122" y="54272"/>
                  <a:pt x="27136" y="54272"/>
                </a:cubicBezTo>
                <a:cubicBezTo>
                  <a:pt x="12149" y="54272"/>
                  <a:pt x="0" y="42123"/>
                  <a:pt x="0" y="27136"/>
                </a:cubicBezTo>
                <a:cubicBezTo>
                  <a:pt x="0" y="12149"/>
                  <a:pt x="12149" y="0"/>
                  <a:pt x="27136" y="0"/>
                </a:cubicBezTo>
                <a:close/>
              </a:path>
            </a:pathLst>
          </a:custGeom>
          <a:gradFill>
            <a:gsLst>
              <a:gs pos="0">
                <a:srgbClr val="2E3AFF">
                  <a:alpha val="20000"/>
                </a:srgbClr>
              </a:gs>
              <a:gs pos="100000">
                <a:srgbClr val="008CFB">
                  <a:alpha val="5000"/>
                </a:srgbClr>
              </a:gs>
            </a:gsLst>
            <a:lin ang="2700000" scaled="1"/>
          </a:gradFill>
          <a:ln>
            <a:noFill/>
          </a:ln>
        </p:spPr>
        <p:txBody>
          <a:bodyPr wrap="square" anchor="ctr"/>
          <a:lstStyle/>
          <a:p>
            <a:pPr algn="ctr"/>
            <a:endParaRPr lang="zh-CN" altLang="en-US">
              <a:solidFill>
                <a:schemeClr val="lt1"/>
              </a:solidFill>
            </a:endParaRPr>
          </a:p>
        </p:txBody>
      </p:sp>
      <p:sp>
        <p:nvSpPr>
          <p:cNvPr id="25" name="文本框 24"/>
          <p:cNvSpPr txBox="1"/>
          <p:nvPr/>
        </p:nvSpPr>
        <p:spPr>
          <a:xfrm>
            <a:off x="395060" y="5889623"/>
            <a:ext cx="9836150" cy="646331"/>
          </a:xfrm>
          <a:prstGeom prst="rect">
            <a:avLst/>
          </a:prstGeom>
          <a:noFill/>
        </p:spPr>
        <p:txBody>
          <a:bodyPr wrap="square">
            <a:spAutoFit/>
          </a:bodyPr>
          <a:lstStyle/>
          <a:p>
            <a:pPr lvl="0"/>
            <a:r>
              <a:rPr lang="zh-CN" altLang="zh-CN" dirty="0"/>
              <a:t>​</a:t>
            </a:r>
            <a:r>
              <a:rPr lang="en-US" altLang="en-US" dirty="0"/>
              <a:t>       </a:t>
            </a:r>
            <a:r>
              <a:rPr lang="zh-CN" altLang="zh-CN" sz="1800" b="0" i="0" strike="noStrike" spc="0" dirty="0">
                <a:solidFill>
                  <a:srgbClr val="000000"/>
                </a:solidFill>
                <a:latin typeface="微软雅黑"/>
                <a:ea typeface="微软雅黑"/>
              </a:rPr>
              <a:t>本项目旨在搭建一个</a:t>
            </a:r>
            <a:r>
              <a:rPr lang="zh-CN" altLang="zh-CN" sz="1800" b="1" i="0" strike="noStrike" spc="0" dirty="0">
                <a:solidFill>
                  <a:srgbClr val="000000"/>
                </a:solidFill>
                <a:latin typeface="微软雅黑"/>
                <a:ea typeface="微软雅黑"/>
              </a:rPr>
              <a:t>基于深度学习的说话人识别系统</a:t>
            </a:r>
            <a:r>
              <a:rPr lang="zh-CN" altLang="zh-CN" sz="1800" b="0" i="0" strike="noStrike" spc="0" dirty="0">
                <a:solidFill>
                  <a:srgbClr val="000000"/>
                </a:solidFill>
                <a:latin typeface="微软雅黑"/>
                <a:ea typeface="微软雅黑"/>
              </a:rPr>
              <a:t>，不但能够解决当前说话人场景下所面临的挑战和应用落地问题，</a:t>
            </a:r>
            <a:r>
              <a:rPr lang="zh-CN" altLang="en-US" sz="1800" b="0" i="0" strike="noStrike" spc="0" dirty="0">
                <a:solidFill>
                  <a:srgbClr val="000000"/>
                </a:solidFill>
                <a:latin typeface="微软雅黑"/>
                <a:ea typeface="微软雅黑"/>
              </a:rPr>
              <a:t>同时</a:t>
            </a:r>
            <a:r>
              <a:rPr lang="zh-CN" altLang="zh-CN" sz="1800" b="0" i="0" strike="noStrike" spc="0" dirty="0">
                <a:solidFill>
                  <a:srgbClr val="000000"/>
                </a:solidFill>
                <a:latin typeface="微软雅黑"/>
                <a:ea typeface="微软雅黑"/>
              </a:rPr>
              <a:t>在系统架构上创新性地应用各种深度学习技术最新的研究成果。</a:t>
            </a:r>
          </a:p>
        </p:txBody>
      </p:sp>
      <p:sp>
        <p:nvSpPr>
          <p:cNvPr id="27" name="文本框 26"/>
          <p:cNvSpPr txBox="1"/>
          <p:nvPr/>
        </p:nvSpPr>
        <p:spPr>
          <a:xfrm>
            <a:off x="395060" y="1728493"/>
            <a:ext cx="9836150" cy="1181100"/>
          </a:xfrm>
        </p:spPr>
        <p:txBody>
          <a:bodyPr>
            <a:spAutoFit/>
          </a:bodyPr>
          <a:lstStyle/>
          <a:p>
            <a:pPr lvl="0"/>
            <a:r>
              <a:rPr lang="en-US" altLang="en-US" dirty="0"/>
              <a:t>       </a:t>
            </a:r>
            <a:r>
              <a:rPr lang="zh-CN" altLang="en-US" dirty="0">
                <a:latin typeface="微软雅黑"/>
                <a:ea typeface="微软雅黑"/>
              </a:rPr>
              <a:t>声纹</a:t>
            </a:r>
            <a:r>
              <a:rPr lang="zh-CN" altLang="zh-CN" dirty="0">
                <a:latin typeface="微软雅黑"/>
                <a:ea typeface="微软雅黑"/>
              </a:rPr>
              <a:t>识别技术虽然得到了显著发展，但是实际应用场景中的众多干扰因素依然是其落地的壁垒。同一说话人在</a:t>
            </a:r>
            <a:r>
              <a:rPr lang="zh-CN" altLang="zh-CN" b="1" dirty="0">
                <a:latin typeface="微软雅黑"/>
                <a:ea typeface="微软雅黑"/>
              </a:rPr>
              <a:t>不同年龄</a:t>
            </a:r>
            <a:r>
              <a:rPr lang="zh-CN" altLang="zh-CN" dirty="0">
                <a:latin typeface="微软雅黑"/>
                <a:ea typeface="微软雅黑"/>
              </a:rPr>
              <a:t>和</a:t>
            </a:r>
            <a:r>
              <a:rPr lang="zh-CN" altLang="zh-CN" b="1" dirty="0">
                <a:latin typeface="微软雅黑"/>
                <a:ea typeface="微软雅黑"/>
              </a:rPr>
              <a:t>不同口音状态</a:t>
            </a:r>
            <a:r>
              <a:rPr lang="zh-CN" altLang="zh-CN" dirty="0">
                <a:latin typeface="微软雅黑"/>
                <a:ea typeface="微软雅黑"/>
              </a:rPr>
              <a:t>下的语音特征，</a:t>
            </a:r>
            <a:r>
              <a:rPr lang="zh-CN" altLang="zh-CN" b="1" dirty="0">
                <a:latin typeface="微软雅黑"/>
                <a:ea typeface="微软雅黑"/>
              </a:rPr>
              <a:t>收音设备</a:t>
            </a:r>
            <a:r>
              <a:rPr lang="zh-CN" altLang="zh-CN" dirty="0">
                <a:latin typeface="微软雅黑"/>
                <a:ea typeface="微软雅黑"/>
              </a:rPr>
              <a:t>的差异、</a:t>
            </a:r>
            <a:r>
              <a:rPr lang="zh-CN" altLang="zh-CN" b="1" dirty="0">
                <a:latin typeface="微软雅黑"/>
                <a:ea typeface="微软雅黑"/>
              </a:rPr>
              <a:t>背景噪声</a:t>
            </a:r>
            <a:r>
              <a:rPr lang="zh-CN" altLang="zh-CN" dirty="0">
                <a:latin typeface="微软雅黑"/>
                <a:ea typeface="微软雅黑"/>
              </a:rPr>
              <a:t>、</a:t>
            </a:r>
            <a:r>
              <a:rPr lang="zh-CN" altLang="zh-CN" b="1" dirty="0">
                <a:latin typeface="微软雅黑"/>
                <a:ea typeface="微软雅黑"/>
              </a:rPr>
              <a:t>远近讲</a:t>
            </a:r>
            <a:r>
              <a:rPr lang="zh-CN" altLang="zh-CN" dirty="0">
                <a:latin typeface="微软雅黑"/>
                <a:ea typeface="微软雅黑"/>
              </a:rPr>
              <a:t>等因素都会影响说话人识别的结果。为有效的解决这些问题，需进一步提升说话人识别的准确率，促进其相关产品更好的落地。</a:t>
            </a:r>
          </a:p>
        </p:txBody>
      </p:sp>
      <p:pic>
        <p:nvPicPr>
          <p:cNvPr id="28" name="图片 27"/>
          <p:cNvPicPr>
            <a:picLocks noChangeAspect="1"/>
          </p:cNvPicPr>
          <p:nvPr/>
        </p:nvPicPr>
        <p:blipFill>
          <a:blip r:embed="rId4"/>
          <a:stretch/>
        </p:blipFill>
        <p:spPr>
          <a:xfrm>
            <a:off x="3114000" y="2876502"/>
            <a:ext cx="4374496" cy="2907359"/>
          </a:xfrm>
          <a:prstGeom prst="rect">
            <a:avLst/>
          </a:prstGeom>
        </p:spPr>
      </p:pic>
      <p:pic>
        <p:nvPicPr>
          <p:cNvPr id="2" name="图片 1">
            <a:extLst>
              <a:ext uri="{FF2B5EF4-FFF2-40B4-BE49-F238E27FC236}">
                <a16:creationId xmlns:a16="http://schemas.microsoft.com/office/drawing/2014/main" id="{967A6DDD-BEE4-EE39-724F-FB10A5A82F9B}"/>
              </a:ext>
            </a:extLst>
          </p:cNvPr>
          <p:cNvPicPr>
            <a:picLocks noChangeAspect="1"/>
          </p:cNvPicPr>
          <p:nvPr/>
        </p:nvPicPr>
        <p:blipFill>
          <a:blip r:embed="rId5"/>
          <a:stretch/>
        </p:blipFill>
        <p:spPr>
          <a:xfrm>
            <a:off x="3708509" y="-169607"/>
            <a:ext cx="8660552" cy="1205061"/>
          </a:xfrm>
          <a:prstGeom prst="rect">
            <a:avLst/>
          </a:prstGeom>
        </p:spPr>
      </p:pic>
      <p:sp>
        <p:nvSpPr>
          <p:cNvPr id="4" name="箭头: V 形 3">
            <a:extLst>
              <a:ext uri="{FF2B5EF4-FFF2-40B4-BE49-F238E27FC236}">
                <a16:creationId xmlns:a16="http://schemas.microsoft.com/office/drawing/2014/main" id="{D11B40EF-855E-F9FF-F48F-2663DD368DDC}"/>
              </a:ext>
            </a:extLst>
          </p:cNvPr>
          <p:cNvSpPr/>
          <p:nvPr/>
        </p:nvSpPr>
        <p:spPr>
          <a:xfrm>
            <a:off x="-352263" y="975361"/>
            <a:ext cx="4806817" cy="546997"/>
          </a:xfrm>
          <a:prstGeom prst="chevron">
            <a:avLst/>
          </a:prstGeom>
          <a:solidFill>
            <a:srgbClr val="008CFB"/>
          </a:solidFill>
          <a:ln w="12700">
            <a:solidFill>
              <a:srgbClr val="00501F"/>
            </a:solidFill>
            <a:prstDash val="solid"/>
            <a:miter/>
          </a:ln>
          <a:effectLst>
            <a:outerShdw blurRad="50800" dist="38100" dir="2700000" algn="tl" rotWithShape="0">
              <a:prstClr val="black">
                <a:alpha val="40000"/>
              </a:prstClr>
            </a:outerShdw>
          </a:effectLst>
        </p:spPr>
        <p:txBody>
          <a:bodyPr anchor="ctr"/>
          <a:lstStyle/>
          <a:p>
            <a:pPr lvl="0" algn="ctr"/>
            <a:r>
              <a:rPr lang="en-US" altLang="en-US" sz="2400" b="1" dirty="0">
                <a:solidFill>
                  <a:srgbClr val="FFFFFF"/>
                </a:solidFill>
                <a:latin typeface="微软雅黑"/>
                <a:ea typeface="微软雅黑"/>
              </a:rPr>
              <a:t>1.4 </a:t>
            </a:r>
            <a:r>
              <a:rPr lang="zh-CN" altLang="en-US" sz="2400" b="1" dirty="0">
                <a:solidFill>
                  <a:srgbClr val="FFFFFF"/>
                </a:solidFill>
                <a:latin typeface="微软雅黑"/>
                <a:ea typeface="微软雅黑"/>
              </a:rPr>
              <a:t>数据安全</a:t>
            </a:r>
            <a:r>
              <a:rPr lang="zh-CN" altLang="zh-CN" sz="2400" b="1" dirty="0">
                <a:solidFill>
                  <a:srgbClr val="FFFFFF"/>
                </a:solidFill>
                <a:latin typeface="微软雅黑"/>
                <a:ea typeface="微软雅黑"/>
              </a:rPr>
              <a:t>场景</a:t>
            </a:r>
            <a:r>
              <a:rPr lang="zh-CN" altLang="en-US" sz="2400" b="1" dirty="0">
                <a:solidFill>
                  <a:srgbClr val="FFFFFF"/>
                </a:solidFill>
                <a:latin typeface="微软雅黑"/>
                <a:ea typeface="微软雅黑"/>
              </a:rPr>
              <a:t>声纹</a:t>
            </a:r>
            <a:r>
              <a:rPr lang="zh-CN" altLang="zh-CN" sz="2400" b="1" dirty="0">
                <a:solidFill>
                  <a:srgbClr val="FFFFFF"/>
                </a:solidFill>
                <a:latin typeface="微软雅黑"/>
                <a:ea typeface="微软雅黑"/>
              </a:rPr>
              <a:t>识别</a:t>
            </a:r>
          </a:p>
        </p:txBody>
      </p:sp>
      <p:sp>
        <p:nvSpPr>
          <p:cNvPr id="29" name="矩形 4"/>
          <p:cNvSpPr/>
          <p:nvPr/>
        </p:nvSpPr>
        <p:spPr>
          <a:xfrm>
            <a:off x="3708509" y="64"/>
            <a:ext cx="2123079" cy="763439"/>
          </a:xfrm>
          <a:prstGeom prst="rect">
            <a:avLst/>
          </a:prstGeom>
          <a:solidFill>
            <a:srgbClr val="008CFB"/>
          </a:solidFill>
          <a:ln>
            <a:noFill/>
          </a:ln>
          <a:effectLst>
            <a:outerShdw blurRad="228600" dist="50800" dir="5400000" algn="t" rotWithShape="0">
              <a:srgbClr val="000000">
                <a:alpha val="29000"/>
              </a:srgbClr>
            </a:outerShdw>
          </a:effectLst>
        </p:spPr>
        <p:txBody>
          <a:bodyPr anchor="ctr"/>
          <a:lstStyle/>
          <a:p>
            <a:pPr lvl="0" algn="ctr"/>
            <a:r>
              <a:rPr lang="zh-CN" altLang="zh-CN" sz="2000" b="1">
                <a:solidFill>
                  <a:srgbClr val="FFFFFF"/>
                </a:solidFill>
                <a:latin typeface="微软雅黑"/>
                <a:ea typeface="微软雅黑"/>
              </a:rPr>
              <a:t>项目背景</a:t>
            </a:r>
          </a:p>
        </p:txBody>
      </p:sp>
      <p:sp>
        <p:nvSpPr>
          <p:cNvPr id="30" name="文本框 107"/>
          <p:cNvSpPr txBox="1"/>
          <p:nvPr/>
        </p:nvSpPr>
        <p:spPr>
          <a:xfrm rot="16200000">
            <a:off x="10692820" y="5472426"/>
            <a:ext cx="787400" cy="2305050"/>
          </a:xfrm>
          <a:prstGeom prst="rect">
            <a:avLst/>
          </a:prstGeom>
          <a:noFill/>
        </p:spPr>
        <p:txBody>
          <a:bodyPr vert="eaVert" wrap="square">
            <a:spAutoFit/>
          </a:bodyPr>
          <a:lstStyle/>
          <a:p>
            <a:pPr lvl="0" algn="ctr"/>
            <a:r>
              <a:rPr lang="en-US" altLang="en-US" sz="4000">
                <a:solidFill>
                  <a:srgbClr val="DFF8FF"/>
                </a:solidFill>
                <a:latin typeface="思源宋体 CN Heavy"/>
                <a:ea typeface="思源宋体 CN Heavy"/>
              </a:rPr>
              <a:t>OUYUAN</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mt="69000"/>
          </a:blip>
          <a:tile tx="0" ty="0" sx="100000" sy="100000" flip="none" algn="tl"/>
        </a:blipFill>
        <a:effectLst/>
      </p:bgPr>
    </p:bg>
    <p:spTree>
      <p:nvGrpSpPr>
        <p:cNvPr id="1" name=""/>
        <p:cNvGrpSpPr/>
        <p:nvPr/>
      </p:nvGrpSpPr>
      <p:grpSpPr>
        <a:xfrm>
          <a:off x="0" y="0"/>
          <a:ext cx="0" cy="0"/>
          <a:chOff x="0" y="0"/>
          <a:chExt cx="0" cy="0"/>
        </a:xfrm>
      </p:grpSpPr>
      <p:pic>
        <p:nvPicPr>
          <p:cNvPr id="114" name="图片 113"/>
          <p:cNvPicPr>
            <a:picLocks noChangeAspect="1"/>
          </p:cNvPicPr>
          <p:nvPr/>
        </p:nvPicPr>
        <p:blipFill>
          <a:blip r:embed="rId4"/>
          <a:stretch/>
        </p:blipFill>
        <p:spPr>
          <a:xfrm>
            <a:off x="0" y="0"/>
            <a:ext cx="12192000" cy="6858000"/>
          </a:xfrm>
          <a:prstGeom prst="rect">
            <a:avLst/>
          </a:prstGeom>
        </p:spPr>
      </p:pic>
      <p:sp>
        <p:nvSpPr>
          <p:cNvPr id="68" name="任意多边形: 形状 67"/>
          <p:cNvSpPr/>
          <p:nvPr/>
        </p:nvSpPr>
        <p:spPr>
          <a:xfrm>
            <a:off x="1" y="0"/>
            <a:ext cx="4468585" cy="6858000"/>
          </a:xfrm>
          <a:custGeom>
            <a:avLst/>
            <a:gdLst/>
            <a:ahLst/>
            <a:cxnLst/>
            <a:rect l="l" t="t" r="r" b="b"/>
            <a:pathLst>
              <a:path w="4468585" h="6858000">
                <a:moveTo>
                  <a:pt x="0" y="0"/>
                </a:moveTo>
                <a:lnTo>
                  <a:pt x="2927668" y="0"/>
                </a:lnTo>
                <a:lnTo>
                  <a:pt x="2965345" y="32637"/>
                </a:lnTo>
                <a:cubicBezTo>
                  <a:pt x="3888817" y="871970"/>
                  <a:pt x="4468585" y="2082780"/>
                  <a:pt x="4468585" y="3429001"/>
                </a:cubicBezTo>
                <a:cubicBezTo>
                  <a:pt x="4468585" y="4775223"/>
                  <a:pt x="3888817" y="5986032"/>
                  <a:pt x="2965345" y="6825365"/>
                </a:cubicBezTo>
                <a:lnTo>
                  <a:pt x="2927670" y="6858000"/>
                </a:lnTo>
                <a:lnTo>
                  <a:pt x="0" y="6858000"/>
                </a:lnTo>
                <a:close/>
              </a:path>
            </a:pathLst>
          </a:custGeom>
          <a:gradFill flip="none" rotWithShape="1">
            <a:gsLst>
              <a:gs pos="0">
                <a:srgbClr val="2E3AFF"/>
              </a:gs>
              <a:gs pos="100000">
                <a:srgbClr val="008CFB"/>
              </a:gs>
            </a:gsLst>
            <a:lin ang="2700000" scaled="1"/>
          </a:gradFill>
          <a:ln>
            <a:noFill/>
          </a:ln>
        </p:spPr>
        <p:txBody>
          <a:bodyPr wrap="square" anchor="ctr"/>
          <a:lstStyle/>
          <a:p>
            <a:pPr algn="ctr"/>
            <a:endParaRPr lang="zh-CN" altLang="en-US">
              <a:solidFill>
                <a:schemeClr val="lt1"/>
              </a:solidFill>
            </a:endParaRPr>
          </a:p>
        </p:txBody>
      </p:sp>
      <p:sp>
        <p:nvSpPr>
          <p:cNvPr id="8" name="椭圆 7"/>
          <p:cNvSpPr/>
          <p:nvPr/>
        </p:nvSpPr>
        <p:spPr>
          <a:xfrm>
            <a:off x="2492828" y="1627414"/>
            <a:ext cx="3603172" cy="3603172"/>
          </a:xfrm>
          <a:prstGeom prst="ellipse">
            <a:avLst/>
          </a:prstGeom>
          <a:gradFill>
            <a:gsLst>
              <a:gs pos="0">
                <a:srgbClr val="2E3AFF"/>
              </a:gs>
              <a:gs pos="100000">
                <a:srgbClr val="008CFB"/>
              </a:gs>
            </a:gsLst>
            <a:lin ang="2700000" scaled="1"/>
          </a:gradFill>
          <a:ln>
            <a:noFill/>
          </a:ln>
          <a:effectLst>
            <a:outerShdw blurRad="1244600" dist="50800" dir="2700000" algn="tl" rotWithShape="0">
              <a:srgbClr val="000000">
                <a:alpha val="26000"/>
              </a:srgbClr>
            </a:outerShdw>
          </a:effectLst>
        </p:spPr>
        <p:txBody>
          <a:bodyPr anchor="ctr"/>
          <a:lstStyle/>
          <a:p>
            <a:pPr algn="ctr"/>
            <a:endParaRPr lang="zh-CN" altLang="en-US">
              <a:solidFill>
                <a:schemeClr val="lt1"/>
              </a:solidFill>
            </a:endParaRPr>
          </a:p>
        </p:txBody>
      </p:sp>
      <p:sp>
        <p:nvSpPr>
          <p:cNvPr id="89" name="文本框 88"/>
          <p:cNvSpPr txBox="1"/>
          <p:nvPr/>
        </p:nvSpPr>
        <p:spPr>
          <a:xfrm>
            <a:off x="3092531" y="2187913"/>
            <a:ext cx="2520950" cy="1841500"/>
          </a:xfrm>
          <a:prstGeom prst="rect">
            <a:avLst/>
          </a:prstGeom>
          <a:noFill/>
        </p:spPr>
        <p:txBody>
          <a:bodyPr wrap="square">
            <a:spAutoFit/>
          </a:bodyPr>
          <a:lstStyle/>
          <a:p>
            <a:pPr lvl="0" algn="ctr"/>
            <a:r>
              <a:rPr lang="en-US" altLang="en-US" sz="11500">
                <a:solidFill>
                  <a:srgbClr val="FFFFFF"/>
                </a:solidFill>
                <a:latin typeface="思源宋体 CN Heavy"/>
                <a:ea typeface="思源宋体 CN Heavy"/>
              </a:rPr>
              <a:t>02</a:t>
            </a:r>
          </a:p>
        </p:txBody>
      </p:sp>
      <p:sp>
        <p:nvSpPr>
          <p:cNvPr id="10" name="文本框 9"/>
          <p:cNvSpPr txBox="1"/>
          <p:nvPr/>
        </p:nvSpPr>
        <p:spPr>
          <a:xfrm>
            <a:off x="2831275" y="3757573"/>
            <a:ext cx="3041650" cy="577850"/>
          </a:xfrm>
          <a:prstGeom prst="rect">
            <a:avLst/>
          </a:prstGeom>
          <a:noFill/>
        </p:spPr>
        <p:txBody>
          <a:bodyPr wrap="square">
            <a:spAutoFit/>
          </a:bodyPr>
          <a:lstStyle/>
          <a:p>
            <a:pPr lvl="0" algn="ctr"/>
            <a:r>
              <a:rPr lang="en-US" altLang="en-US" sz="3200">
                <a:solidFill>
                  <a:srgbClr val="FFFFFF"/>
                </a:solidFill>
              </a:rPr>
              <a:t>PART TWO</a:t>
            </a:r>
          </a:p>
        </p:txBody>
      </p:sp>
      <p:sp>
        <p:nvSpPr>
          <p:cNvPr id="11" name="微信：2090298045【陈西】公众号：陈西设计之家。微信搜索即可。更多免费PPT模版教程等都可以在公众号内获取。PPT高端定制/发布会PPT设计"/>
          <p:cNvSpPr/>
          <p:nvPr/>
        </p:nvSpPr>
        <p:spPr>
          <a:xfrm>
            <a:off x="2682173" y="1816759"/>
            <a:ext cx="3224482" cy="3224482"/>
          </a:xfrm>
          <a:prstGeom prst="ellipse">
            <a:avLst/>
          </a:prstGeom>
          <a:noFill/>
          <a:ln w="12700">
            <a:solidFill>
              <a:schemeClr val="bg1"/>
            </a:solidFill>
            <a:prstDash val="solid"/>
            <a:miter/>
          </a:ln>
        </p:spPr>
        <p:txBody>
          <a:bodyPr anchor="ctr"/>
          <a:lstStyle/>
          <a:p>
            <a:pPr algn="ctr"/>
            <a:endParaRPr lang="zh-CN" altLang="en-US">
              <a:solidFill>
                <a:schemeClr val="lt1"/>
              </a:solidFill>
            </a:endParaRPr>
          </a:p>
        </p:txBody>
      </p:sp>
      <p:sp>
        <p:nvSpPr>
          <p:cNvPr id="90" name="椭圆 89"/>
          <p:cNvSpPr/>
          <p:nvPr/>
        </p:nvSpPr>
        <p:spPr>
          <a:xfrm>
            <a:off x="9961359" y="850807"/>
            <a:ext cx="776607" cy="776607"/>
          </a:xfrm>
          <a:prstGeom prst="ellipse">
            <a:avLst/>
          </a:prstGeom>
          <a:gradFill flip="none" rotWithShape="1">
            <a:gsLst>
              <a:gs pos="0">
                <a:srgbClr val="2E3AFF">
                  <a:alpha val="20000"/>
                </a:srgbClr>
              </a:gs>
              <a:gs pos="100000">
                <a:srgbClr val="008CFB">
                  <a:alpha val="5000"/>
                </a:srgbClr>
              </a:gs>
            </a:gsLst>
            <a:lin ang="2700000" scaled="1"/>
          </a:gradFill>
          <a:ln>
            <a:noFill/>
          </a:ln>
        </p:spPr>
        <p:txBody>
          <a:bodyPr anchor="ctr"/>
          <a:lstStyle/>
          <a:p>
            <a:pPr algn="ctr"/>
            <a:endParaRPr lang="zh-CN" altLang="en-US">
              <a:solidFill>
                <a:schemeClr val="lt1"/>
              </a:solidFill>
            </a:endParaRPr>
          </a:p>
        </p:txBody>
      </p:sp>
      <p:sp>
        <p:nvSpPr>
          <p:cNvPr id="91" name="微信：2090298045【陈西】公众号：陈西设计之家。微信搜索即可。更多免费PPT模版教程等都可以在公众号内获取。PPT高端定制/发布会PPT设计"/>
          <p:cNvSpPr/>
          <p:nvPr/>
        </p:nvSpPr>
        <p:spPr>
          <a:xfrm>
            <a:off x="9682516" y="1181316"/>
            <a:ext cx="569378" cy="569378"/>
          </a:xfrm>
          <a:prstGeom prst="ellipse">
            <a:avLst/>
          </a:prstGeom>
          <a:gradFill flip="none" rotWithShape="1">
            <a:gsLst>
              <a:gs pos="0">
                <a:srgbClr val="FC5D00"/>
              </a:gs>
              <a:gs pos="100000">
                <a:srgbClr val="FF9149"/>
              </a:gs>
            </a:gsLst>
            <a:lin ang="2700000" scaled="1"/>
          </a:gradFill>
          <a:ln>
            <a:noFill/>
          </a:ln>
          <a:effectLst>
            <a:outerShdw blurRad="152400" dist="50800" dir="2700000" algn="tl" rotWithShape="0">
              <a:srgbClr val="FC5D00">
                <a:alpha val="20000"/>
              </a:srgbClr>
            </a:outerShdw>
          </a:effectLst>
        </p:spPr>
        <p:txBody>
          <a:bodyPr anchor="ctr"/>
          <a:lstStyle/>
          <a:p>
            <a:pPr algn="ctr"/>
            <a:endParaRPr lang="zh-CN" altLang="en-US">
              <a:solidFill>
                <a:schemeClr val="lt1"/>
              </a:solidFill>
            </a:endParaRPr>
          </a:p>
        </p:txBody>
      </p:sp>
      <p:sp>
        <p:nvSpPr>
          <p:cNvPr id="92" name="文本框 91"/>
          <p:cNvSpPr txBox="1"/>
          <p:nvPr/>
        </p:nvSpPr>
        <p:spPr>
          <a:xfrm>
            <a:off x="6608214" y="2991135"/>
            <a:ext cx="3644900" cy="1003300"/>
          </a:xfrm>
          <a:prstGeom prst="rect">
            <a:avLst/>
          </a:prstGeom>
          <a:noFill/>
        </p:spPr>
        <p:txBody>
          <a:bodyPr wrap="square">
            <a:spAutoFit/>
          </a:bodyPr>
          <a:lstStyle/>
          <a:p>
            <a:pPr lvl="0"/>
            <a:r>
              <a:rPr lang="zh-CN" altLang="zh-CN" sz="6000">
                <a:gradFill>
                  <a:gsLst>
                    <a:gs pos="0">
                      <a:srgbClr val="2E3AFF"/>
                    </a:gs>
                    <a:gs pos="100000">
                      <a:srgbClr val="008CFB"/>
                    </a:gs>
                  </a:gsLst>
                  <a:lin ang="2700000" scaled="1"/>
                </a:gradFill>
                <a:latin typeface="思源宋体 CN Heavy"/>
                <a:ea typeface="思源宋体 CN Heavy"/>
              </a:rPr>
              <a:t>项目方案</a:t>
            </a:r>
          </a:p>
        </p:txBody>
      </p:sp>
      <p:grpSp>
        <p:nvGrpSpPr>
          <p:cNvPr id="2" name="组合 1"/>
          <p:cNvGrpSpPr/>
          <p:nvPr/>
        </p:nvGrpSpPr>
        <p:grpSpPr>
          <a:xfrm>
            <a:off x="10100416" y="5380660"/>
            <a:ext cx="667355" cy="505518"/>
            <a:chOff x="10100416" y="5380660"/>
            <a:chExt cx="667355" cy="505518"/>
          </a:xfrm>
        </p:grpSpPr>
        <p:sp>
          <p:nvSpPr>
            <p:cNvPr id="96" name="椭圆 95"/>
            <p:cNvSpPr/>
            <p:nvPr/>
          </p:nvSpPr>
          <p:spPr>
            <a:xfrm>
              <a:off x="10100416" y="5380660"/>
              <a:ext cx="49893" cy="49893"/>
            </a:xfrm>
            <a:prstGeom prst="ellipse">
              <a:avLst/>
            </a:prstGeom>
            <a:noFill/>
            <a:ln w="6350">
              <a:gradFill>
                <a:gsLst>
                  <a:gs pos="0">
                    <a:srgbClr val="FC5D00">
                      <a:alpha val="60000"/>
                    </a:srgbClr>
                  </a:gs>
                  <a:gs pos="100000">
                    <a:srgbClr val="FF9149">
                      <a:alpha val="50000"/>
                    </a:srgbClr>
                  </a:gs>
                </a:gsLst>
                <a:lin ang="5400000" scaled="1"/>
              </a:gradFill>
              <a:prstDash val="solid"/>
              <a:miter/>
            </a:ln>
            <a:effectLst>
              <a:outerShdw blurRad="152400" dist="50800" dir="2700000" algn="tl" rotWithShape="0">
                <a:srgbClr val="FC5D00">
                  <a:alpha val="20000"/>
                </a:srgbClr>
              </a:outerShdw>
            </a:effectLst>
          </p:spPr>
          <p:txBody>
            <a:bodyPr anchor="ctr"/>
            <a:lstStyle/>
            <a:p>
              <a:pPr algn="ctr"/>
              <a:endParaRPr lang="zh-CN" altLang="en-US">
                <a:solidFill>
                  <a:schemeClr val="lt1"/>
                </a:solidFill>
              </a:endParaRPr>
            </a:p>
          </p:txBody>
        </p:sp>
        <p:sp>
          <p:nvSpPr>
            <p:cNvPr id="97" name="微信：2090298045【陈西】公众号：陈西设计之家。微信搜索即可。更多免费PPT模版教程等都可以在公众号内获取。PPT高端定制/发布会PPT设计"/>
            <p:cNvSpPr/>
            <p:nvPr/>
          </p:nvSpPr>
          <p:spPr>
            <a:xfrm>
              <a:off x="10192051" y="5394792"/>
              <a:ext cx="263077" cy="263077"/>
            </a:xfrm>
            <a:prstGeom prst="ellipse">
              <a:avLst/>
            </a:prstGeom>
            <a:noFill/>
            <a:ln w="6350">
              <a:gradFill>
                <a:gsLst>
                  <a:gs pos="0">
                    <a:srgbClr val="FC5D00">
                      <a:alpha val="60000"/>
                    </a:srgbClr>
                  </a:gs>
                  <a:gs pos="100000">
                    <a:srgbClr val="FF9149">
                      <a:alpha val="50000"/>
                    </a:srgbClr>
                  </a:gs>
                </a:gsLst>
                <a:lin ang="5400000" scaled="1"/>
              </a:gradFill>
              <a:prstDash val="solid"/>
              <a:miter/>
            </a:ln>
            <a:effectLst>
              <a:outerShdw blurRad="152400" dist="50800" dir="2700000" algn="tl" rotWithShape="0">
                <a:srgbClr val="FC5D00">
                  <a:alpha val="20000"/>
                </a:srgbClr>
              </a:outerShdw>
            </a:effectLst>
          </p:spPr>
          <p:txBody>
            <a:bodyPr anchor="ctr"/>
            <a:lstStyle/>
            <a:p>
              <a:pPr algn="ctr"/>
              <a:endParaRPr lang="zh-CN" altLang="en-US">
                <a:solidFill>
                  <a:schemeClr val="lt1"/>
                </a:solidFill>
              </a:endParaRPr>
            </a:p>
          </p:txBody>
        </p:sp>
        <p:sp>
          <p:nvSpPr>
            <p:cNvPr id="98" name="椭圆 97"/>
            <p:cNvSpPr/>
            <p:nvPr/>
          </p:nvSpPr>
          <p:spPr>
            <a:xfrm>
              <a:off x="10348782" y="5467189"/>
              <a:ext cx="418989" cy="418989"/>
            </a:xfrm>
            <a:prstGeom prst="ellipse">
              <a:avLst/>
            </a:prstGeom>
            <a:noFill/>
            <a:ln w="6350">
              <a:gradFill>
                <a:gsLst>
                  <a:gs pos="0">
                    <a:srgbClr val="FC5D00">
                      <a:alpha val="60000"/>
                    </a:srgbClr>
                  </a:gs>
                  <a:gs pos="100000">
                    <a:srgbClr val="FF9149">
                      <a:alpha val="50000"/>
                    </a:srgbClr>
                  </a:gs>
                </a:gsLst>
                <a:lin ang="5400000" scaled="1"/>
              </a:gradFill>
              <a:prstDash val="solid"/>
              <a:miter/>
            </a:ln>
            <a:effectLst>
              <a:outerShdw blurRad="152400" dist="50800" dir="2700000" algn="tl" rotWithShape="0">
                <a:srgbClr val="FC5D00">
                  <a:alpha val="20000"/>
                </a:srgbClr>
              </a:outerShdw>
            </a:effectLst>
          </p:spPr>
          <p:txBody>
            <a:bodyPr anchor="ctr"/>
            <a:lstStyle/>
            <a:p>
              <a:pPr algn="ctr"/>
              <a:endParaRPr lang="zh-CN" altLang="en-US">
                <a:solidFill>
                  <a:schemeClr val="lt1"/>
                </a:solidFill>
              </a:endParaRPr>
            </a:p>
          </p:txBody>
        </p:sp>
      </p:grpSp>
      <p:sp>
        <p:nvSpPr>
          <p:cNvPr id="107" name="微信：2090298045【陈西】公众号：陈西设计之家。微信搜索即可。更多免费PPT模版教程等都可以在公众号内获取。PPT高端定制/发布会PPT设计"/>
          <p:cNvSpPr txBox="1"/>
          <p:nvPr/>
        </p:nvSpPr>
        <p:spPr>
          <a:xfrm>
            <a:off x="6608214" y="2594313"/>
            <a:ext cx="3358857" cy="514350"/>
          </a:xfrm>
          <a:prstGeom prst="rect">
            <a:avLst/>
          </a:prstGeom>
          <a:noFill/>
        </p:spPr>
        <p:txBody>
          <a:bodyPr wrap="square">
            <a:spAutoFit/>
          </a:bodyPr>
          <a:lstStyle/>
          <a:p>
            <a:pPr lvl="0"/>
            <a:r>
              <a:rPr lang="en-US" altLang="en-US" sz="2800">
                <a:gradFill>
                  <a:gsLst>
                    <a:gs pos="0">
                      <a:srgbClr val="2E3AFF">
                        <a:alpha val="0"/>
                      </a:srgbClr>
                    </a:gs>
                    <a:gs pos="100000">
                      <a:srgbClr val="008CFB"/>
                    </a:gs>
                  </a:gsLst>
                  <a:lin ang="2700000" scaled="1"/>
                </a:gradFill>
              </a:rPr>
              <a:t>PROJECT SOLUTION</a:t>
            </a:r>
          </a:p>
        </p:txBody>
      </p:sp>
      <p:sp>
        <p:nvSpPr>
          <p:cNvPr id="108" name="文本框 107"/>
          <p:cNvSpPr txBox="1"/>
          <p:nvPr/>
        </p:nvSpPr>
        <p:spPr>
          <a:xfrm>
            <a:off x="454348" y="1"/>
            <a:ext cx="1930400" cy="6858000"/>
          </a:xfrm>
          <a:prstGeom prst="rect">
            <a:avLst/>
          </a:prstGeom>
          <a:noFill/>
        </p:spPr>
        <p:txBody>
          <a:bodyPr vert="eaVert" wrap="square">
            <a:spAutoFit/>
          </a:bodyPr>
          <a:lstStyle/>
          <a:p>
            <a:pPr lvl="0" algn="ctr"/>
            <a:r>
              <a:rPr lang="en-US" altLang="en-US" sz="11500">
                <a:solidFill>
                  <a:srgbClr val="FFFFFF">
                    <a:alpha val="5490"/>
                  </a:srgbClr>
                </a:solidFill>
                <a:latin typeface="思源宋体 CN Heavy"/>
                <a:ea typeface="思源宋体 CN Heavy"/>
              </a:rPr>
              <a:t>OUYUAN</a:t>
            </a:r>
          </a:p>
        </p:txBody>
      </p:sp>
      <p:sp>
        <p:nvSpPr>
          <p:cNvPr id="109" name="任意多边形: 形状 108"/>
          <p:cNvSpPr/>
          <p:nvPr/>
        </p:nvSpPr>
        <p:spPr>
          <a:xfrm>
            <a:off x="10455128" y="1317174"/>
            <a:ext cx="677258" cy="903499"/>
          </a:xfrm>
          <a:custGeom>
            <a:avLst/>
            <a:gdLst/>
            <a:ahLst/>
            <a:cxnLst/>
            <a:rect l="l" t="t" r="r" b="b"/>
            <a:pathLst>
              <a:path w="677258" h="903499">
                <a:moveTo>
                  <a:pt x="648824" y="846630"/>
                </a:moveTo>
                <a:cubicBezTo>
                  <a:pt x="664527" y="846630"/>
                  <a:pt x="677258" y="859361"/>
                  <a:pt x="677258" y="875065"/>
                </a:cubicBezTo>
                <a:cubicBezTo>
                  <a:pt x="677258" y="890768"/>
                  <a:pt x="664527" y="903499"/>
                  <a:pt x="648824" y="903499"/>
                </a:cubicBezTo>
                <a:cubicBezTo>
                  <a:pt x="633120" y="903499"/>
                  <a:pt x="620389" y="890768"/>
                  <a:pt x="620389" y="875065"/>
                </a:cubicBezTo>
                <a:cubicBezTo>
                  <a:pt x="620389" y="859361"/>
                  <a:pt x="633120" y="846630"/>
                  <a:pt x="648824" y="846630"/>
                </a:cubicBezTo>
                <a:close/>
                <a:moveTo>
                  <a:pt x="545425" y="846630"/>
                </a:moveTo>
                <a:cubicBezTo>
                  <a:pt x="561129" y="846630"/>
                  <a:pt x="573860" y="859361"/>
                  <a:pt x="573860" y="875065"/>
                </a:cubicBezTo>
                <a:cubicBezTo>
                  <a:pt x="573860" y="890768"/>
                  <a:pt x="561129" y="903499"/>
                  <a:pt x="545425" y="903499"/>
                </a:cubicBezTo>
                <a:cubicBezTo>
                  <a:pt x="529722" y="903499"/>
                  <a:pt x="516991" y="890768"/>
                  <a:pt x="516991" y="875065"/>
                </a:cubicBezTo>
                <a:cubicBezTo>
                  <a:pt x="516991" y="859361"/>
                  <a:pt x="529722" y="846630"/>
                  <a:pt x="545425" y="846630"/>
                </a:cubicBezTo>
                <a:close/>
                <a:moveTo>
                  <a:pt x="442027" y="846630"/>
                </a:moveTo>
                <a:cubicBezTo>
                  <a:pt x="457731" y="846630"/>
                  <a:pt x="470462" y="859361"/>
                  <a:pt x="470462" y="875065"/>
                </a:cubicBezTo>
                <a:cubicBezTo>
                  <a:pt x="470462" y="890768"/>
                  <a:pt x="457731" y="903499"/>
                  <a:pt x="442027" y="903499"/>
                </a:cubicBezTo>
                <a:cubicBezTo>
                  <a:pt x="426324" y="903499"/>
                  <a:pt x="413593" y="890768"/>
                  <a:pt x="413593" y="875065"/>
                </a:cubicBezTo>
                <a:cubicBezTo>
                  <a:pt x="413593" y="859361"/>
                  <a:pt x="426324" y="846630"/>
                  <a:pt x="442027" y="846630"/>
                </a:cubicBezTo>
                <a:close/>
                <a:moveTo>
                  <a:pt x="338629" y="846630"/>
                </a:moveTo>
                <a:cubicBezTo>
                  <a:pt x="354333" y="846630"/>
                  <a:pt x="367063" y="859361"/>
                  <a:pt x="367063" y="875065"/>
                </a:cubicBezTo>
                <a:cubicBezTo>
                  <a:pt x="367063" y="890768"/>
                  <a:pt x="354333" y="903499"/>
                  <a:pt x="338629" y="903499"/>
                </a:cubicBezTo>
                <a:cubicBezTo>
                  <a:pt x="322925" y="903499"/>
                  <a:pt x="310195" y="890768"/>
                  <a:pt x="310195" y="875065"/>
                </a:cubicBezTo>
                <a:cubicBezTo>
                  <a:pt x="310195" y="859361"/>
                  <a:pt x="322925" y="846630"/>
                  <a:pt x="338629" y="846630"/>
                </a:cubicBezTo>
                <a:close/>
                <a:moveTo>
                  <a:pt x="235231" y="846630"/>
                </a:moveTo>
                <a:cubicBezTo>
                  <a:pt x="250934" y="846630"/>
                  <a:pt x="263665" y="859361"/>
                  <a:pt x="263665" y="875065"/>
                </a:cubicBezTo>
                <a:cubicBezTo>
                  <a:pt x="263665" y="890768"/>
                  <a:pt x="250934" y="903499"/>
                  <a:pt x="235231" y="903499"/>
                </a:cubicBezTo>
                <a:cubicBezTo>
                  <a:pt x="219527" y="903499"/>
                  <a:pt x="206796" y="890768"/>
                  <a:pt x="206796" y="875065"/>
                </a:cubicBezTo>
                <a:cubicBezTo>
                  <a:pt x="206796" y="859361"/>
                  <a:pt x="219527" y="846630"/>
                  <a:pt x="235231" y="846630"/>
                </a:cubicBezTo>
                <a:close/>
                <a:moveTo>
                  <a:pt x="131833" y="846630"/>
                </a:moveTo>
                <a:cubicBezTo>
                  <a:pt x="147536" y="846630"/>
                  <a:pt x="160267" y="859361"/>
                  <a:pt x="160267" y="875065"/>
                </a:cubicBezTo>
                <a:cubicBezTo>
                  <a:pt x="160267" y="890768"/>
                  <a:pt x="147536" y="903499"/>
                  <a:pt x="131833" y="903499"/>
                </a:cubicBezTo>
                <a:cubicBezTo>
                  <a:pt x="116129" y="903499"/>
                  <a:pt x="103398" y="890768"/>
                  <a:pt x="103398" y="875065"/>
                </a:cubicBezTo>
                <a:cubicBezTo>
                  <a:pt x="103398" y="859361"/>
                  <a:pt x="116129" y="846630"/>
                  <a:pt x="131833" y="846630"/>
                </a:cubicBezTo>
                <a:close/>
                <a:moveTo>
                  <a:pt x="28434" y="846630"/>
                </a:moveTo>
                <a:cubicBezTo>
                  <a:pt x="44138" y="846630"/>
                  <a:pt x="56869" y="859361"/>
                  <a:pt x="56869" y="875065"/>
                </a:cubicBezTo>
                <a:cubicBezTo>
                  <a:pt x="56869" y="890768"/>
                  <a:pt x="44138" y="903499"/>
                  <a:pt x="28434" y="903499"/>
                </a:cubicBezTo>
                <a:cubicBezTo>
                  <a:pt x="12731" y="903499"/>
                  <a:pt x="0" y="890768"/>
                  <a:pt x="0" y="875065"/>
                </a:cubicBezTo>
                <a:cubicBezTo>
                  <a:pt x="0" y="859361"/>
                  <a:pt x="12731" y="846630"/>
                  <a:pt x="28434" y="846630"/>
                </a:cubicBezTo>
                <a:close/>
                <a:moveTo>
                  <a:pt x="648824" y="752560"/>
                </a:moveTo>
                <a:cubicBezTo>
                  <a:pt x="664527" y="752560"/>
                  <a:pt x="677258" y="765291"/>
                  <a:pt x="677258" y="780995"/>
                </a:cubicBezTo>
                <a:cubicBezTo>
                  <a:pt x="677258" y="796698"/>
                  <a:pt x="664527" y="809429"/>
                  <a:pt x="648824" y="809429"/>
                </a:cubicBezTo>
                <a:cubicBezTo>
                  <a:pt x="633120" y="809429"/>
                  <a:pt x="620389" y="796698"/>
                  <a:pt x="620389" y="780995"/>
                </a:cubicBezTo>
                <a:cubicBezTo>
                  <a:pt x="620389" y="765291"/>
                  <a:pt x="633120" y="752560"/>
                  <a:pt x="648824" y="752560"/>
                </a:cubicBezTo>
                <a:close/>
                <a:moveTo>
                  <a:pt x="545425" y="752560"/>
                </a:moveTo>
                <a:cubicBezTo>
                  <a:pt x="561129" y="752560"/>
                  <a:pt x="573860" y="765291"/>
                  <a:pt x="573860" y="780995"/>
                </a:cubicBezTo>
                <a:cubicBezTo>
                  <a:pt x="573860" y="796698"/>
                  <a:pt x="561129" y="809429"/>
                  <a:pt x="545425" y="809429"/>
                </a:cubicBezTo>
                <a:cubicBezTo>
                  <a:pt x="529722" y="809429"/>
                  <a:pt x="516991" y="796698"/>
                  <a:pt x="516991" y="780995"/>
                </a:cubicBezTo>
                <a:cubicBezTo>
                  <a:pt x="516991" y="765291"/>
                  <a:pt x="529722" y="752560"/>
                  <a:pt x="545425" y="752560"/>
                </a:cubicBezTo>
                <a:close/>
                <a:moveTo>
                  <a:pt x="442027" y="752560"/>
                </a:moveTo>
                <a:cubicBezTo>
                  <a:pt x="457731" y="752560"/>
                  <a:pt x="470462" y="765291"/>
                  <a:pt x="470462" y="780995"/>
                </a:cubicBezTo>
                <a:cubicBezTo>
                  <a:pt x="470462" y="796698"/>
                  <a:pt x="457731" y="809429"/>
                  <a:pt x="442027" y="809429"/>
                </a:cubicBezTo>
                <a:cubicBezTo>
                  <a:pt x="426324" y="809429"/>
                  <a:pt x="413593" y="796698"/>
                  <a:pt x="413593" y="780995"/>
                </a:cubicBezTo>
                <a:cubicBezTo>
                  <a:pt x="413593" y="765291"/>
                  <a:pt x="426324" y="752560"/>
                  <a:pt x="442027" y="752560"/>
                </a:cubicBezTo>
                <a:close/>
                <a:moveTo>
                  <a:pt x="338629" y="752560"/>
                </a:moveTo>
                <a:cubicBezTo>
                  <a:pt x="354333" y="752560"/>
                  <a:pt x="367063" y="765291"/>
                  <a:pt x="367063" y="780995"/>
                </a:cubicBezTo>
                <a:cubicBezTo>
                  <a:pt x="367063" y="796698"/>
                  <a:pt x="354333" y="809429"/>
                  <a:pt x="338629" y="809429"/>
                </a:cubicBezTo>
                <a:cubicBezTo>
                  <a:pt x="322925" y="809429"/>
                  <a:pt x="310195" y="796698"/>
                  <a:pt x="310195" y="780995"/>
                </a:cubicBezTo>
                <a:cubicBezTo>
                  <a:pt x="310195" y="765291"/>
                  <a:pt x="322925" y="752560"/>
                  <a:pt x="338629" y="752560"/>
                </a:cubicBezTo>
                <a:close/>
                <a:moveTo>
                  <a:pt x="235231" y="752560"/>
                </a:moveTo>
                <a:cubicBezTo>
                  <a:pt x="250934" y="752560"/>
                  <a:pt x="263665" y="765291"/>
                  <a:pt x="263665" y="780995"/>
                </a:cubicBezTo>
                <a:cubicBezTo>
                  <a:pt x="263665" y="796698"/>
                  <a:pt x="250934" y="809429"/>
                  <a:pt x="235231" y="809429"/>
                </a:cubicBezTo>
                <a:cubicBezTo>
                  <a:pt x="219527" y="809429"/>
                  <a:pt x="206796" y="796698"/>
                  <a:pt x="206796" y="780995"/>
                </a:cubicBezTo>
                <a:cubicBezTo>
                  <a:pt x="206796" y="765291"/>
                  <a:pt x="219527" y="752560"/>
                  <a:pt x="235231" y="752560"/>
                </a:cubicBezTo>
                <a:close/>
                <a:moveTo>
                  <a:pt x="131833" y="752560"/>
                </a:moveTo>
                <a:cubicBezTo>
                  <a:pt x="147536" y="752560"/>
                  <a:pt x="160267" y="765291"/>
                  <a:pt x="160267" y="780995"/>
                </a:cubicBezTo>
                <a:cubicBezTo>
                  <a:pt x="160267" y="796698"/>
                  <a:pt x="147536" y="809429"/>
                  <a:pt x="131833" y="809429"/>
                </a:cubicBezTo>
                <a:cubicBezTo>
                  <a:pt x="116129" y="809429"/>
                  <a:pt x="103398" y="796698"/>
                  <a:pt x="103398" y="780995"/>
                </a:cubicBezTo>
                <a:cubicBezTo>
                  <a:pt x="103398" y="765291"/>
                  <a:pt x="116129" y="752560"/>
                  <a:pt x="131833" y="752560"/>
                </a:cubicBezTo>
                <a:close/>
                <a:moveTo>
                  <a:pt x="28434" y="752560"/>
                </a:moveTo>
                <a:cubicBezTo>
                  <a:pt x="44138" y="752560"/>
                  <a:pt x="56869" y="765291"/>
                  <a:pt x="56869" y="780995"/>
                </a:cubicBezTo>
                <a:cubicBezTo>
                  <a:pt x="56869" y="796698"/>
                  <a:pt x="44138" y="809429"/>
                  <a:pt x="28434" y="809429"/>
                </a:cubicBezTo>
                <a:cubicBezTo>
                  <a:pt x="12731" y="809429"/>
                  <a:pt x="0" y="796698"/>
                  <a:pt x="0" y="780995"/>
                </a:cubicBezTo>
                <a:cubicBezTo>
                  <a:pt x="0" y="765291"/>
                  <a:pt x="12731" y="752560"/>
                  <a:pt x="28434" y="752560"/>
                </a:cubicBezTo>
                <a:close/>
                <a:moveTo>
                  <a:pt x="648824" y="658490"/>
                </a:moveTo>
                <a:cubicBezTo>
                  <a:pt x="664527" y="658490"/>
                  <a:pt x="677258" y="671221"/>
                  <a:pt x="677258" y="686925"/>
                </a:cubicBezTo>
                <a:cubicBezTo>
                  <a:pt x="677258" y="702628"/>
                  <a:pt x="664527" y="715359"/>
                  <a:pt x="648824" y="715359"/>
                </a:cubicBezTo>
                <a:cubicBezTo>
                  <a:pt x="633120" y="715359"/>
                  <a:pt x="620389" y="702628"/>
                  <a:pt x="620389" y="686925"/>
                </a:cubicBezTo>
                <a:cubicBezTo>
                  <a:pt x="620389" y="671221"/>
                  <a:pt x="633120" y="658490"/>
                  <a:pt x="648824" y="658490"/>
                </a:cubicBezTo>
                <a:close/>
                <a:moveTo>
                  <a:pt x="545425" y="658490"/>
                </a:moveTo>
                <a:cubicBezTo>
                  <a:pt x="561129" y="658490"/>
                  <a:pt x="573860" y="671221"/>
                  <a:pt x="573860" y="686925"/>
                </a:cubicBezTo>
                <a:cubicBezTo>
                  <a:pt x="573860" y="702628"/>
                  <a:pt x="561129" y="715359"/>
                  <a:pt x="545425" y="715359"/>
                </a:cubicBezTo>
                <a:cubicBezTo>
                  <a:pt x="529722" y="715359"/>
                  <a:pt x="516991" y="702628"/>
                  <a:pt x="516991" y="686925"/>
                </a:cubicBezTo>
                <a:cubicBezTo>
                  <a:pt x="516991" y="671221"/>
                  <a:pt x="529722" y="658490"/>
                  <a:pt x="545425" y="658490"/>
                </a:cubicBezTo>
                <a:close/>
                <a:moveTo>
                  <a:pt x="442027" y="658490"/>
                </a:moveTo>
                <a:cubicBezTo>
                  <a:pt x="457731" y="658490"/>
                  <a:pt x="470462" y="671221"/>
                  <a:pt x="470462" y="686925"/>
                </a:cubicBezTo>
                <a:cubicBezTo>
                  <a:pt x="470462" y="702628"/>
                  <a:pt x="457731" y="715359"/>
                  <a:pt x="442027" y="715359"/>
                </a:cubicBezTo>
                <a:cubicBezTo>
                  <a:pt x="426324" y="715359"/>
                  <a:pt x="413593" y="702628"/>
                  <a:pt x="413593" y="686925"/>
                </a:cubicBezTo>
                <a:cubicBezTo>
                  <a:pt x="413593" y="671221"/>
                  <a:pt x="426324" y="658490"/>
                  <a:pt x="442027" y="658490"/>
                </a:cubicBezTo>
                <a:close/>
                <a:moveTo>
                  <a:pt x="338629" y="658490"/>
                </a:moveTo>
                <a:cubicBezTo>
                  <a:pt x="354333" y="658490"/>
                  <a:pt x="367063" y="671221"/>
                  <a:pt x="367063" y="686925"/>
                </a:cubicBezTo>
                <a:cubicBezTo>
                  <a:pt x="367063" y="702628"/>
                  <a:pt x="354333" y="715359"/>
                  <a:pt x="338629" y="715359"/>
                </a:cubicBezTo>
                <a:cubicBezTo>
                  <a:pt x="322925" y="715359"/>
                  <a:pt x="310195" y="702628"/>
                  <a:pt x="310195" y="686925"/>
                </a:cubicBezTo>
                <a:cubicBezTo>
                  <a:pt x="310195" y="671221"/>
                  <a:pt x="322925" y="658490"/>
                  <a:pt x="338629" y="658490"/>
                </a:cubicBezTo>
                <a:close/>
                <a:moveTo>
                  <a:pt x="235231" y="658490"/>
                </a:moveTo>
                <a:cubicBezTo>
                  <a:pt x="250934" y="658490"/>
                  <a:pt x="263665" y="671221"/>
                  <a:pt x="263665" y="686925"/>
                </a:cubicBezTo>
                <a:cubicBezTo>
                  <a:pt x="263665" y="702628"/>
                  <a:pt x="250934" y="715359"/>
                  <a:pt x="235231" y="715359"/>
                </a:cubicBezTo>
                <a:cubicBezTo>
                  <a:pt x="219527" y="715359"/>
                  <a:pt x="206796" y="702628"/>
                  <a:pt x="206796" y="686925"/>
                </a:cubicBezTo>
                <a:cubicBezTo>
                  <a:pt x="206796" y="671221"/>
                  <a:pt x="219527" y="658490"/>
                  <a:pt x="235231" y="658490"/>
                </a:cubicBezTo>
                <a:close/>
                <a:moveTo>
                  <a:pt x="131833" y="658490"/>
                </a:moveTo>
                <a:cubicBezTo>
                  <a:pt x="147536" y="658490"/>
                  <a:pt x="160267" y="671221"/>
                  <a:pt x="160267" y="686925"/>
                </a:cubicBezTo>
                <a:cubicBezTo>
                  <a:pt x="160267" y="702628"/>
                  <a:pt x="147536" y="715359"/>
                  <a:pt x="131833" y="715359"/>
                </a:cubicBezTo>
                <a:cubicBezTo>
                  <a:pt x="116129" y="715359"/>
                  <a:pt x="103398" y="702628"/>
                  <a:pt x="103398" y="686925"/>
                </a:cubicBezTo>
                <a:cubicBezTo>
                  <a:pt x="103398" y="671221"/>
                  <a:pt x="116129" y="658490"/>
                  <a:pt x="131833" y="658490"/>
                </a:cubicBezTo>
                <a:close/>
                <a:moveTo>
                  <a:pt x="28434" y="658490"/>
                </a:moveTo>
                <a:cubicBezTo>
                  <a:pt x="44138" y="658490"/>
                  <a:pt x="56869" y="671221"/>
                  <a:pt x="56869" y="686925"/>
                </a:cubicBezTo>
                <a:cubicBezTo>
                  <a:pt x="56869" y="702628"/>
                  <a:pt x="44138" y="715359"/>
                  <a:pt x="28434" y="715359"/>
                </a:cubicBezTo>
                <a:cubicBezTo>
                  <a:pt x="12731" y="715359"/>
                  <a:pt x="0" y="702628"/>
                  <a:pt x="0" y="686925"/>
                </a:cubicBezTo>
                <a:cubicBezTo>
                  <a:pt x="0" y="671221"/>
                  <a:pt x="12731" y="658490"/>
                  <a:pt x="28434" y="658490"/>
                </a:cubicBezTo>
                <a:close/>
                <a:moveTo>
                  <a:pt x="648824" y="564420"/>
                </a:moveTo>
                <a:cubicBezTo>
                  <a:pt x="664527" y="564420"/>
                  <a:pt x="677258" y="577151"/>
                  <a:pt x="677258" y="592855"/>
                </a:cubicBezTo>
                <a:cubicBezTo>
                  <a:pt x="677258" y="608558"/>
                  <a:pt x="664527" y="621289"/>
                  <a:pt x="648824" y="621289"/>
                </a:cubicBezTo>
                <a:cubicBezTo>
                  <a:pt x="633120" y="621289"/>
                  <a:pt x="620389" y="608558"/>
                  <a:pt x="620389" y="592855"/>
                </a:cubicBezTo>
                <a:cubicBezTo>
                  <a:pt x="620389" y="577151"/>
                  <a:pt x="633120" y="564420"/>
                  <a:pt x="648824" y="564420"/>
                </a:cubicBezTo>
                <a:close/>
                <a:moveTo>
                  <a:pt x="545425" y="564420"/>
                </a:moveTo>
                <a:cubicBezTo>
                  <a:pt x="561129" y="564420"/>
                  <a:pt x="573860" y="577151"/>
                  <a:pt x="573860" y="592855"/>
                </a:cubicBezTo>
                <a:cubicBezTo>
                  <a:pt x="573860" y="608558"/>
                  <a:pt x="561129" y="621289"/>
                  <a:pt x="545425" y="621289"/>
                </a:cubicBezTo>
                <a:cubicBezTo>
                  <a:pt x="529722" y="621289"/>
                  <a:pt x="516991" y="608558"/>
                  <a:pt x="516991" y="592855"/>
                </a:cubicBezTo>
                <a:cubicBezTo>
                  <a:pt x="516991" y="577151"/>
                  <a:pt x="529722" y="564420"/>
                  <a:pt x="545425" y="564420"/>
                </a:cubicBezTo>
                <a:close/>
                <a:moveTo>
                  <a:pt x="442027" y="564420"/>
                </a:moveTo>
                <a:cubicBezTo>
                  <a:pt x="457731" y="564420"/>
                  <a:pt x="470462" y="577151"/>
                  <a:pt x="470462" y="592855"/>
                </a:cubicBezTo>
                <a:cubicBezTo>
                  <a:pt x="470462" y="608558"/>
                  <a:pt x="457731" y="621289"/>
                  <a:pt x="442027" y="621289"/>
                </a:cubicBezTo>
                <a:cubicBezTo>
                  <a:pt x="426324" y="621289"/>
                  <a:pt x="413593" y="608558"/>
                  <a:pt x="413593" y="592855"/>
                </a:cubicBezTo>
                <a:cubicBezTo>
                  <a:pt x="413593" y="577151"/>
                  <a:pt x="426324" y="564420"/>
                  <a:pt x="442027" y="564420"/>
                </a:cubicBezTo>
                <a:close/>
                <a:moveTo>
                  <a:pt x="338629" y="564420"/>
                </a:moveTo>
                <a:cubicBezTo>
                  <a:pt x="354333" y="564420"/>
                  <a:pt x="367063" y="577151"/>
                  <a:pt x="367063" y="592855"/>
                </a:cubicBezTo>
                <a:cubicBezTo>
                  <a:pt x="367063" y="608558"/>
                  <a:pt x="354333" y="621289"/>
                  <a:pt x="338629" y="621289"/>
                </a:cubicBezTo>
                <a:cubicBezTo>
                  <a:pt x="322925" y="621289"/>
                  <a:pt x="310195" y="608558"/>
                  <a:pt x="310195" y="592855"/>
                </a:cubicBezTo>
                <a:cubicBezTo>
                  <a:pt x="310195" y="577151"/>
                  <a:pt x="322925" y="564420"/>
                  <a:pt x="338629" y="564420"/>
                </a:cubicBezTo>
                <a:close/>
                <a:moveTo>
                  <a:pt x="235231" y="564420"/>
                </a:moveTo>
                <a:cubicBezTo>
                  <a:pt x="250934" y="564420"/>
                  <a:pt x="263665" y="577151"/>
                  <a:pt x="263665" y="592855"/>
                </a:cubicBezTo>
                <a:cubicBezTo>
                  <a:pt x="263665" y="608558"/>
                  <a:pt x="250934" y="621289"/>
                  <a:pt x="235231" y="621289"/>
                </a:cubicBezTo>
                <a:cubicBezTo>
                  <a:pt x="219527" y="621289"/>
                  <a:pt x="206796" y="608558"/>
                  <a:pt x="206796" y="592855"/>
                </a:cubicBezTo>
                <a:cubicBezTo>
                  <a:pt x="206796" y="577151"/>
                  <a:pt x="219527" y="564420"/>
                  <a:pt x="235231" y="564420"/>
                </a:cubicBezTo>
                <a:close/>
                <a:moveTo>
                  <a:pt x="131833" y="564420"/>
                </a:moveTo>
                <a:cubicBezTo>
                  <a:pt x="147536" y="564420"/>
                  <a:pt x="160267" y="577151"/>
                  <a:pt x="160267" y="592855"/>
                </a:cubicBezTo>
                <a:cubicBezTo>
                  <a:pt x="160267" y="608558"/>
                  <a:pt x="147536" y="621289"/>
                  <a:pt x="131833" y="621289"/>
                </a:cubicBezTo>
                <a:cubicBezTo>
                  <a:pt x="116129" y="621289"/>
                  <a:pt x="103398" y="608558"/>
                  <a:pt x="103398" y="592855"/>
                </a:cubicBezTo>
                <a:cubicBezTo>
                  <a:pt x="103398" y="577151"/>
                  <a:pt x="116129" y="564420"/>
                  <a:pt x="131833" y="564420"/>
                </a:cubicBezTo>
                <a:close/>
                <a:moveTo>
                  <a:pt x="28434" y="564420"/>
                </a:moveTo>
                <a:cubicBezTo>
                  <a:pt x="44138" y="564420"/>
                  <a:pt x="56869" y="577151"/>
                  <a:pt x="56869" y="592855"/>
                </a:cubicBezTo>
                <a:cubicBezTo>
                  <a:pt x="56869" y="608558"/>
                  <a:pt x="44138" y="621289"/>
                  <a:pt x="28434" y="621289"/>
                </a:cubicBezTo>
                <a:cubicBezTo>
                  <a:pt x="12731" y="621289"/>
                  <a:pt x="0" y="608558"/>
                  <a:pt x="0" y="592855"/>
                </a:cubicBezTo>
                <a:cubicBezTo>
                  <a:pt x="0" y="577151"/>
                  <a:pt x="12731" y="564420"/>
                  <a:pt x="28434" y="564420"/>
                </a:cubicBezTo>
                <a:close/>
                <a:moveTo>
                  <a:pt x="648824" y="470350"/>
                </a:moveTo>
                <a:cubicBezTo>
                  <a:pt x="664527" y="470350"/>
                  <a:pt x="677258" y="483081"/>
                  <a:pt x="677258" y="498785"/>
                </a:cubicBezTo>
                <a:cubicBezTo>
                  <a:pt x="677258" y="514488"/>
                  <a:pt x="664527" y="527219"/>
                  <a:pt x="648824" y="527219"/>
                </a:cubicBezTo>
                <a:cubicBezTo>
                  <a:pt x="633120" y="527219"/>
                  <a:pt x="620389" y="514488"/>
                  <a:pt x="620389" y="498785"/>
                </a:cubicBezTo>
                <a:cubicBezTo>
                  <a:pt x="620389" y="483081"/>
                  <a:pt x="633120" y="470350"/>
                  <a:pt x="648824" y="470350"/>
                </a:cubicBezTo>
                <a:close/>
                <a:moveTo>
                  <a:pt x="545425" y="470350"/>
                </a:moveTo>
                <a:cubicBezTo>
                  <a:pt x="561129" y="470350"/>
                  <a:pt x="573860" y="483081"/>
                  <a:pt x="573860" y="498785"/>
                </a:cubicBezTo>
                <a:cubicBezTo>
                  <a:pt x="573860" y="514488"/>
                  <a:pt x="561129" y="527219"/>
                  <a:pt x="545425" y="527219"/>
                </a:cubicBezTo>
                <a:cubicBezTo>
                  <a:pt x="529722" y="527219"/>
                  <a:pt x="516991" y="514488"/>
                  <a:pt x="516991" y="498785"/>
                </a:cubicBezTo>
                <a:cubicBezTo>
                  <a:pt x="516991" y="483081"/>
                  <a:pt x="529722" y="470350"/>
                  <a:pt x="545425" y="470350"/>
                </a:cubicBezTo>
                <a:close/>
                <a:moveTo>
                  <a:pt x="442027" y="470350"/>
                </a:moveTo>
                <a:cubicBezTo>
                  <a:pt x="457731" y="470350"/>
                  <a:pt x="470462" y="483081"/>
                  <a:pt x="470462" y="498785"/>
                </a:cubicBezTo>
                <a:cubicBezTo>
                  <a:pt x="470462" y="514488"/>
                  <a:pt x="457731" y="527219"/>
                  <a:pt x="442027" y="527219"/>
                </a:cubicBezTo>
                <a:cubicBezTo>
                  <a:pt x="426324" y="527219"/>
                  <a:pt x="413593" y="514488"/>
                  <a:pt x="413593" y="498785"/>
                </a:cubicBezTo>
                <a:cubicBezTo>
                  <a:pt x="413593" y="483081"/>
                  <a:pt x="426324" y="470350"/>
                  <a:pt x="442027" y="470350"/>
                </a:cubicBezTo>
                <a:close/>
                <a:moveTo>
                  <a:pt x="338629" y="470350"/>
                </a:moveTo>
                <a:cubicBezTo>
                  <a:pt x="354333" y="470350"/>
                  <a:pt x="367063" y="483081"/>
                  <a:pt x="367063" y="498785"/>
                </a:cubicBezTo>
                <a:cubicBezTo>
                  <a:pt x="367063" y="514488"/>
                  <a:pt x="354333" y="527219"/>
                  <a:pt x="338629" y="527219"/>
                </a:cubicBezTo>
                <a:cubicBezTo>
                  <a:pt x="322925" y="527219"/>
                  <a:pt x="310195" y="514488"/>
                  <a:pt x="310195" y="498785"/>
                </a:cubicBezTo>
                <a:cubicBezTo>
                  <a:pt x="310195" y="483081"/>
                  <a:pt x="322925" y="470350"/>
                  <a:pt x="338629" y="470350"/>
                </a:cubicBezTo>
                <a:close/>
                <a:moveTo>
                  <a:pt x="235231" y="470350"/>
                </a:moveTo>
                <a:cubicBezTo>
                  <a:pt x="250934" y="470350"/>
                  <a:pt x="263665" y="483081"/>
                  <a:pt x="263665" y="498785"/>
                </a:cubicBezTo>
                <a:cubicBezTo>
                  <a:pt x="263665" y="514488"/>
                  <a:pt x="250934" y="527219"/>
                  <a:pt x="235231" y="527219"/>
                </a:cubicBezTo>
                <a:cubicBezTo>
                  <a:pt x="219527" y="527219"/>
                  <a:pt x="206796" y="514488"/>
                  <a:pt x="206796" y="498785"/>
                </a:cubicBezTo>
                <a:cubicBezTo>
                  <a:pt x="206796" y="483081"/>
                  <a:pt x="219527" y="470350"/>
                  <a:pt x="235231" y="470350"/>
                </a:cubicBezTo>
                <a:close/>
                <a:moveTo>
                  <a:pt x="131833" y="470350"/>
                </a:moveTo>
                <a:cubicBezTo>
                  <a:pt x="147536" y="470350"/>
                  <a:pt x="160267" y="483081"/>
                  <a:pt x="160267" y="498785"/>
                </a:cubicBezTo>
                <a:cubicBezTo>
                  <a:pt x="160267" y="514488"/>
                  <a:pt x="147536" y="527219"/>
                  <a:pt x="131833" y="527219"/>
                </a:cubicBezTo>
                <a:cubicBezTo>
                  <a:pt x="116129" y="527219"/>
                  <a:pt x="103398" y="514488"/>
                  <a:pt x="103398" y="498785"/>
                </a:cubicBezTo>
                <a:cubicBezTo>
                  <a:pt x="103398" y="483081"/>
                  <a:pt x="116129" y="470350"/>
                  <a:pt x="131833" y="470350"/>
                </a:cubicBezTo>
                <a:close/>
                <a:moveTo>
                  <a:pt x="28434" y="470350"/>
                </a:moveTo>
                <a:cubicBezTo>
                  <a:pt x="44138" y="470350"/>
                  <a:pt x="56869" y="483081"/>
                  <a:pt x="56869" y="498785"/>
                </a:cubicBezTo>
                <a:cubicBezTo>
                  <a:pt x="56869" y="514488"/>
                  <a:pt x="44138" y="527219"/>
                  <a:pt x="28434" y="527219"/>
                </a:cubicBezTo>
                <a:cubicBezTo>
                  <a:pt x="12731" y="527219"/>
                  <a:pt x="0" y="514488"/>
                  <a:pt x="0" y="498785"/>
                </a:cubicBezTo>
                <a:cubicBezTo>
                  <a:pt x="0" y="483081"/>
                  <a:pt x="12731" y="470350"/>
                  <a:pt x="28434" y="470350"/>
                </a:cubicBezTo>
                <a:close/>
                <a:moveTo>
                  <a:pt x="648824" y="376280"/>
                </a:moveTo>
                <a:cubicBezTo>
                  <a:pt x="664527" y="376280"/>
                  <a:pt x="677258" y="389011"/>
                  <a:pt x="677258" y="404714"/>
                </a:cubicBezTo>
                <a:cubicBezTo>
                  <a:pt x="677258" y="420418"/>
                  <a:pt x="664527" y="433149"/>
                  <a:pt x="648824" y="433149"/>
                </a:cubicBezTo>
                <a:cubicBezTo>
                  <a:pt x="633120" y="433149"/>
                  <a:pt x="620389" y="420418"/>
                  <a:pt x="620389" y="404714"/>
                </a:cubicBezTo>
                <a:cubicBezTo>
                  <a:pt x="620389" y="389011"/>
                  <a:pt x="633120" y="376280"/>
                  <a:pt x="648824" y="376280"/>
                </a:cubicBezTo>
                <a:close/>
                <a:moveTo>
                  <a:pt x="545425" y="376280"/>
                </a:moveTo>
                <a:cubicBezTo>
                  <a:pt x="561129" y="376280"/>
                  <a:pt x="573860" y="389011"/>
                  <a:pt x="573860" y="404714"/>
                </a:cubicBezTo>
                <a:cubicBezTo>
                  <a:pt x="573860" y="420418"/>
                  <a:pt x="561129" y="433149"/>
                  <a:pt x="545425" y="433149"/>
                </a:cubicBezTo>
                <a:cubicBezTo>
                  <a:pt x="529722" y="433149"/>
                  <a:pt x="516991" y="420418"/>
                  <a:pt x="516991" y="404714"/>
                </a:cubicBezTo>
                <a:cubicBezTo>
                  <a:pt x="516991" y="389011"/>
                  <a:pt x="529722" y="376280"/>
                  <a:pt x="545425" y="376280"/>
                </a:cubicBezTo>
                <a:close/>
                <a:moveTo>
                  <a:pt x="442027" y="376280"/>
                </a:moveTo>
                <a:cubicBezTo>
                  <a:pt x="457731" y="376280"/>
                  <a:pt x="470462" y="389011"/>
                  <a:pt x="470462" y="404714"/>
                </a:cubicBezTo>
                <a:cubicBezTo>
                  <a:pt x="470462" y="420418"/>
                  <a:pt x="457731" y="433149"/>
                  <a:pt x="442027" y="433149"/>
                </a:cubicBezTo>
                <a:cubicBezTo>
                  <a:pt x="426324" y="433149"/>
                  <a:pt x="413593" y="420418"/>
                  <a:pt x="413593" y="404714"/>
                </a:cubicBezTo>
                <a:cubicBezTo>
                  <a:pt x="413593" y="389011"/>
                  <a:pt x="426324" y="376280"/>
                  <a:pt x="442027" y="376280"/>
                </a:cubicBezTo>
                <a:close/>
                <a:moveTo>
                  <a:pt x="338629" y="376280"/>
                </a:moveTo>
                <a:cubicBezTo>
                  <a:pt x="354333" y="376280"/>
                  <a:pt x="367063" y="389011"/>
                  <a:pt x="367063" y="404714"/>
                </a:cubicBezTo>
                <a:cubicBezTo>
                  <a:pt x="367063" y="420418"/>
                  <a:pt x="354333" y="433149"/>
                  <a:pt x="338629" y="433149"/>
                </a:cubicBezTo>
                <a:cubicBezTo>
                  <a:pt x="322925" y="433149"/>
                  <a:pt x="310195" y="420418"/>
                  <a:pt x="310195" y="404714"/>
                </a:cubicBezTo>
                <a:cubicBezTo>
                  <a:pt x="310195" y="389011"/>
                  <a:pt x="322925" y="376280"/>
                  <a:pt x="338629" y="376280"/>
                </a:cubicBezTo>
                <a:close/>
                <a:moveTo>
                  <a:pt x="235231" y="376280"/>
                </a:moveTo>
                <a:cubicBezTo>
                  <a:pt x="250934" y="376280"/>
                  <a:pt x="263665" y="389011"/>
                  <a:pt x="263665" y="404714"/>
                </a:cubicBezTo>
                <a:cubicBezTo>
                  <a:pt x="263665" y="420418"/>
                  <a:pt x="250934" y="433149"/>
                  <a:pt x="235231" y="433149"/>
                </a:cubicBezTo>
                <a:cubicBezTo>
                  <a:pt x="219527" y="433149"/>
                  <a:pt x="206796" y="420418"/>
                  <a:pt x="206796" y="404714"/>
                </a:cubicBezTo>
                <a:cubicBezTo>
                  <a:pt x="206796" y="389011"/>
                  <a:pt x="219527" y="376280"/>
                  <a:pt x="235231" y="376280"/>
                </a:cubicBezTo>
                <a:close/>
                <a:moveTo>
                  <a:pt x="131833" y="376280"/>
                </a:moveTo>
                <a:cubicBezTo>
                  <a:pt x="147536" y="376280"/>
                  <a:pt x="160267" y="389011"/>
                  <a:pt x="160267" y="404714"/>
                </a:cubicBezTo>
                <a:cubicBezTo>
                  <a:pt x="160267" y="420418"/>
                  <a:pt x="147536" y="433149"/>
                  <a:pt x="131833" y="433149"/>
                </a:cubicBezTo>
                <a:cubicBezTo>
                  <a:pt x="116129" y="433149"/>
                  <a:pt x="103398" y="420418"/>
                  <a:pt x="103398" y="404714"/>
                </a:cubicBezTo>
                <a:cubicBezTo>
                  <a:pt x="103398" y="389011"/>
                  <a:pt x="116129" y="376280"/>
                  <a:pt x="131833" y="376280"/>
                </a:cubicBezTo>
                <a:close/>
                <a:moveTo>
                  <a:pt x="28434" y="376280"/>
                </a:moveTo>
                <a:cubicBezTo>
                  <a:pt x="44138" y="376280"/>
                  <a:pt x="56869" y="389011"/>
                  <a:pt x="56869" y="404714"/>
                </a:cubicBezTo>
                <a:cubicBezTo>
                  <a:pt x="56869" y="420418"/>
                  <a:pt x="44138" y="433149"/>
                  <a:pt x="28434" y="433149"/>
                </a:cubicBezTo>
                <a:cubicBezTo>
                  <a:pt x="12731" y="433149"/>
                  <a:pt x="0" y="420418"/>
                  <a:pt x="0" y="404714"/>
                </a:cubicBezTo>
                <a:cubicBezTo>
                  <a:pt x="0" y="389011"/>
                  <a:pt x="12731" y="376280"/>
                  <a:pt x="28434" y="376280"/>
                </a:cubicBezTo>
                <a:close/>
                <a:moveTo>
                  <a:pt x="648824" y="282210"/>
                </a:moveTo>
                <a:cubicBezTo>
                  <a:pt x="664527" y="282210"/>
                  <a:pt x="677258" y="294941"/>
                  <a:pt x="677258" y="310644"/>
                </a:cubicBezTo>
                <a:cubicBezTo>
                  <a:pt x="677258" y="326348"/>
                  <a:pt x="664527" y="339079"/>
                  <a:pt x="648824" y="339079"/>
                </a:cubicBezTo>
                <a:cubicBezTo>
                  <a:pt x="633120" y="339079"/>
                  <a:pt x="620389" y="326348"/>
                  <a:pt x="620389" y="310644"/>
                </a:cubicBezTo>
                <a:cubicBezTo>
                  <a:pt x="620389" y="294941"/>
                  <a:pt x="633120" y="282210"/>
                  <a:pt x="648824" y="282210"/>
                </a:cubicBezTo>
                <a:close/>
                <a:moveTo>
                  <a:pt x="545425" y="282210"/>
                </a:moveTo>
                <a:cubicBezTo>
                  <a:pt x="561129" y="282210"/>
                  <a:pt x="573860" y="294941"/>
                  <a:pt x="573860" y="310644"/>
                </a:cubicBezTo>
                <a:cubicBezTo>
                  <a:pt x="573860" y="326348"/>
                  <a:pt x="561129" y="339079"/>
                  <a:pt x="545425" y="339079"/>
                </a:cubicBezTo>
                <a:cubicBezTo>
                  <a:pt x="529722" y="339079"/>
                  <a:pt x="516991" y="326348"/>
                  <a:pt x="516991" y="310644"/>
                </a:cubicBezTo>
                <a:cubicBezTo>
                  <a:pt x="516991" y="294941"/>
                  <a:pt x="529722" y="282210"/>
                  <a:pt x="545425" y="282210"/>
                </a:cubicBezTo>
                <a:close/>
                <a:moveTo>
                  <a:pt x="442027" y="282210"/>
                </a:moveTo>
                <a:cubicBezTo>
                  <a:pt x="457731" y="282210"/>
                  <a:pt x="470462" y="294941"/>
                  <a:pt x="470462" y="310644"/>
                </a:cubicBezTo>
                <a:cubicBezTo>
                  <a:pt x="470462" y="326348"/>
                  <a:pt x="457731" y="339079"/>
                  <a:pt x="442027" y="339079"/>
                </a:cubicBezTo>
                <a:cubicBezTo>
                  <a:pt x="426324" y="339079"/>
                  <a:pt x="413593" y="326348"/>
                  <a:pt x="413593" y="310644"/>
                </a:cubicBezTo>
                <a:cubicBezTo>
                  <a:pt x="413593" y="294941"/>
                  <a:pt x="426324" y="282210"/>
                  <a:pt x="442027" y="282210"/>
                </a:cubicBezTo>
                <a:close/>
                <a:moveTo>
                  <a:pt x="338629" y="282210"/>
                </a:moveTo>
                <a:cubicBezTo>
                  <a:pt x="354333" y="282210"/>
                  <a:pt x="367063" y="294941"/>
                  <a:pt x="367063" y="310644"/>
                </a:cubicBezTo>
                <a:cubicBezTo>
                  <a:pt x="367063" y="326348"/>
                  <a:pt x="354333" y="339079"/>
                  <a:pt x="338629" y="339079"/>
                </a:cubicBezTo>
                <a:cubicBezTo>
                  <a:pt x="322925" y="339079"/>
                  <a:pt x="310195" y="326348"/>
                  <a:pt x="310195" y="310644"/>
                </a:cubicBezTo>
                <a:cubicBezTo>
                  <a:pt x="310195" y="294941"/>
                  <a:pt x="322925" y="282210"/>
                  <a:pt x="338629" y="282210"/>
                </a:cubicBezTo>
                <a:close/>
                <a:moveTo>
                  <a:pt x="235231" y="282210"/>
                </a:moveTo>
                <a:cubicBezTo>
                  <a:pt x="250934" y="282210"/>
                  <a:pt x="263665" y="294941"/>
                  <a:pt x="263665" y="310644"/>
                </a:cubicBezTo>
                <a:cubicBezTo>
                  <a:pt x="263665" y="326348"/>
                  <a:pt x="250934" y="339079"/>
                  <a:pt x="235231" y="339079"/>
                </a:cubicBezTo>
                <a:cubicBezTo>
                  <a:pt x="219527" y="339079"/>
                  <a:pt x="206796" y="326348"/>
                  <a:pt x="206796" y="310644"/>
                </a:cubicBezTo>
                <a:cubicBezTo>
                  <a:pt x="206796" y="294941"/>
                  <a:pt x="219527" y="282210"/>
                  <a:pt x="235231" y="282210"/>
                </a:cubicBezTo>
                <a:close/>
                <a:moveTo>
                  <a:pt x="131833" y="282210"/>
                </a:moveTo>
                <a:cubicBezTo>
                  <a:pt x="147536" y="282210"/>
                  <a:pt x="160267" y="294941"/>
                  <a:pt x="160267" y="310644"/>
                </a:cubicBezTo>
                <a:cubicBezTo>
                  <a:pt x="160267" y="326348"/>
                  <a:pt x="147536" y="339079"/>
                  <a:pt x="131833" y="339079"/>
                </a:cubicBezTo>
                <a:cubicBezTo>
                  <a:pt x="116129" y="339079"/>
                  <a:pt x="103398" y="326348"/>
                  <a:pt x="103398" y="310644"/>
                </a:cubicBezTo>
                <a:cubicBezTo>
                  <a:pt x="103398" y="294941"/>
                  <a:pt x="116129" y="282210"/>
                  <a:pt x="131833" y="282210"/>
                </a:cubicBezTo>
                <a:close/>
                <a:moveTo>
                  <a:pt x="28434" y="282210"/>
                </a:moveTo>
                <a:cubicBezTo>
                  <a:pt x="44138" y="282210"/>
                  <a:pt x="56869" y="294941"/>
                  <a:pt x="56869" y="310644"/>
                </a:cubicBezTo>
                <a:cubicBezTo>
                  <a:pt x="56869" y="326348"/>
                  <a:pt x="44138" y="339079"/>
                  <a:pt x="28434" y="339079"/>
                </a:cubicBezTo>
                <a:cubicBezTo>
                  <a:pt x="12731" y="339079"/>
                  <a:pt x="0" y="326348"/>
                  <a:pt x="0" y="310644"/>
                </a:cubicBezTo>
                <a:cubicBezTo>
                  <a:pt x="0" y="294941"/>
                  <a:pt x="12731" y="282210"/>
                  <a:pt x="28434" y="282210"/>
                </a:cubicBezTo>
                <a:close/>
                <a:moveTo>
                  <a:pt x="648824" y="188140"/>
                </a:moveTo>
                <a:cubicBezTo>
                  <a:pt x="664527" y="188140"/>
                  <a:pt x="677258" y="200871"/>
                  <a:pt x="677258" y="216574"/>
                </a:cubicBezTo>
                <a:cubicBezTo>
                  <a:pt x="677258" y="232278"/>
                  <a:pt x="664527" y="245009"/>
                  <a:pt x="648824" y="245009"/>
                </a:cubicBezTo>
                <a:cubicBezTo>
                  <a:pt x="633120" y="245009"/>
                  <a:pt x="620389" y="232278"/>
                  <a:pt x="620389" y="216574"/>
                </a:cubicBezTo>
                <a:cubicBezTo>
                  <a:pt x="620389" y="200871"/>
                  <a:pt x="633120" y="188140"/>
                  <a:pt x="648824" y="188140"/>
                </a:cubicBezTo>
                <a:close/>
                <a:moveTo>
                  <a:pt x="545425" y="188140"/>
                </a:moveTo>
                <a:cubicBezTo>
                  <a:pt x="561129" y="188140"/>
                  <a:pt x="573860" y="200871"/>
                  <a:pt x="573860" y="216574"/>
                </a:cubicBezTo>
                <a:cubicBezTo>
                  <a:pt x="573860" y="232278"/>
                  <a:pt x="561129" y="245009"/>
                  <a:pt x="545425" y="245009"/>
                </a:cubicBezTo>
                <a:cubicBezTo>
                  <a:pt x="529722" y="245009"/>
                  <a:pt x="516991" y="232278"/>
                  <a:pt x="516991" y="216574"/>
                </a:cubicBezTo>
                <a:cubicBezTo>
                  <a:pt x="516991" y="200871"/>
                  <a:pt x="529722" y="188140"/>
                  <a:pt x="545425" y="188140"/>
                </a:cubicBezTo>
                <a:close/>
                <a:moveTo>
                  <a:pt x="442027" y="188140"/>
                </a:moveTo>
                <a:cubicBezTo>
                  <a:pt x="457731" y="188140"/>
                  <a:pt x="470462" y="200871"/>
                  <a:pt x="470462" y="216574"/>
                </a:cubicBezTo>
                <a:cubicBezTo>
                  <a:pt x="470462" y="232278"/>
                  <a:pt x="457731" y="245009"/>
                  <a:pt x="442027" y="245009"/>
                </a:cubicBezTo>
                <a:cubicBezTo>
                  <a:pt x="426324" y="245009"/>
                  <a:pt x="413593" y="232278"/>
                  <a:pt x="413593" y="216574"/>
                </a:cubicBezTo>
                <a:cubicBezTo>
                  <a:pt x="413593" y="200871"/>
                  <a:pt x="426324" y="188140"/>
                  <a:pt x="442027" y="188140"/>
                </a:cubicBezTo>
                <a:close/>
                <a:moveTo>
                  <a:pt x="338629" y="188140"/>
                </a:moveTo>
                <a:cubicBezTo>
                  <a:pt x="354333" y="188140"/>
                  <a:pt x="367063" y="200871"/>
                  <a:pt x="367063" y="216574"/>
                </a:cubicBezTo>
                <a:cubicBezTo>
                  <a:pt x="367063" y="232278"/>
                  <a:pt x="354333" y="245009"/>
                  <a:pt x="338629" y="245009"/>
                </a:cubicBezTo>
                <a:cubicBezTo>
                  <a:pt x="322925" y="245009"/>
                  <a:pt x="310195" y="232278"/>
                  <a:pt x="310195" y="216574"/>
                </a:cubicBezTo>
                <a:cubicBezTo>
                  <a:pt x="310195" y="200871"/>
                  <a:pt x="322925" y="188140"/>
                  <a:pt x="338629" y="188140"/>
                </a:cubicBezTo>
                <a:close/>
                <a:moveTo>
                  <a:pt x="235231" y="188140"/>
                </a:moveTo>
                <a:cubicBezTo>
                  <a:pt x="250934" y="188140"/>
                  <a:pt x="263665" y="200871"/>
                  <a:pt x="263665" y="216574"/>
                </a:cubicBezTo>
                <a:cubicBezTo>
                  <a:pt x="263665" y="232278"/>
                  <a:pt x="250934" y="245009"/>
                  <a:pt x="235231" y="245009"/>
                </a:cubicBezTo>
                <a:cubicBezTo>
                  <a:pt x="219527" y="245009"/>
                  <a:pt x="206796" y="232278"/>
                  <a:pt x="206796" y="216574"/>
                </a:cubicBezTo>
                <a:cubicBezTo>
                  <a:pt x="206796" y="200871"/>
                  <a:pt x="219527" y="188140"/>
                  <a:pt x="235231" y="188140"/>
                </a:cubicBezTo>
                <a:close/>
                <a:moveTo>
                  <a:pt x="131833" y="188140"/>
                </a:moveTo>
                <a:cubicBezTo>
                  <a:pt x="147536" y="188140"/>
                  <a:pt x="160267" y="200871"/>
                  <a:pt x="160267" y="216574"/>
                </a:cubicBezTo>
                <a:cubicBezTo>
                  <a:pt x="160267" y="232278"/>
                  <a:pt x="147536" y="245009"/>
                  <a:pt x="131833" y="245009"/>
                </a:cubicBezTo>
                <a:cubicBezTo>
                  <a:pt x="116129" y="245009"/>
                  <a:pt x="103398" y="232278"/>
                  <a:pt x="103398" y="216574"/>
                </a:cubicBezTo>
                <a:cubicBezTo>
                  <a:pt x="103398" y="200871"/>
                  <a:pt x="116129" y="188140"/>
                  <a:pt x="131833" y="188140"/>
                </a:cubicBezTo>
                <a:close/>
                <a:moveTo>
                  <a:pt x="28434" y="188140"/>
                </a:moveTo>
                <a:cubicBezTo>
                  <a:pt x="44138" y="188140"/>
                  <a:pt x="56869" y="200871"/>
                  <a:pt x="56869" y="216574"/>
                </a:cubicBezTo>
                <a:cubicBezTo>
                  <a:pt x="56869" y="232278"/>
                  <a:pt x="44138" y="245009"/>
                  <a:pt x="28434" y="245009"/>
                </a:cubicBezTo>
                <a:cubicBezTo>
                  <a:pt x="12731" y="245009"/>
                  <a:pt x="0" y="232278"/>
                  <a:pt x="0" y="216574"/>
                </a:cubicBezTo>
                <a:cubicBezTo>
                  <a:pt x="0" y="200871"/>
                  <a:pt x="12731" y="188140"/>
                  <a:pt x="28434" y="188140"/>
                </a:cubicBezTo>
                <a:close/>
                <a:moveTo>
                  <a:pt x="648824" y="94070"/>
                </a:moveTo>
                <a:cubicBezTo>
                  <a:pt x="664527" y="94070"/>
                  <a:pt x="677258" y="106801"/>
                  <a:pt x="677258" y="122504"/>
                </a:cubicBezTo>
                <a:cubicBezTo>
                  <a:pt x="677258" y="138208"/>
                  <a:pt x="664527" y="150939"/>
                  <a:pt x="648824" y="150939"/>
                </a:cubicBezTo>
                <a:cubicBezTo>
                  <a:pt x="633120" y="150939"/>
                  <a:pt x="620389" y="138208"/>
                  <a:pt x="620389" y="122504"/>
                </a:cubicBezTo>
                <a:cubicBezTo>
                  <a:pt x="620389" y="106801"/>
                  <a:pt x="633120" y="94070"/>
                  <a:pt x="648824" y="94070"/>
                </a:cubicBezTo>
                <a:close/>
                <a:moveTo>
                  <a:pt x="545425" y="94070"/>
                </a:moveTo>
                <a:cubicBezTo>
                  <a:pt x="561129" y="94070"/>
                  <a:pt x="573860" y="106801"/>
                  <a:pt x="573860" y="122504"/>
                </a:cubicBezTo>
                <a:cubicBezTo>
                  <a:pt x="573860" y="138208"/>
                  <a:pt x="561129" y="150939"/>
                  <a:pt x="545425" y="150939"/>
                </a:cubicBezTo>
                <a:cubicBezTo>
                  <a:pt x="529722" y="150939"/>
                  <a:pt x="516991" y="138208"/>
                  <a:pt x="516991" y="122504"/>
                </a:cubicBezTo>
                <a:cubicBezTo>
                  <a:pt x="516991" y="106801"/>
                  <a:pt x="529722" y="94070"/>
                  <a:pt x="545425" y="94070"/>
                </a:cubicBezTo>
                <a:close/>
                <a:moveTo>
                  <a:pt x="442027" y="94070"/>
                </a:moveTo>
                <a:cubicBezTo>
                  <a:pt x="457731" y="94070"/>
                  <a:pt x="470462" y="106801"/>
                  <a:pt x="470462" y="122504"/>
                </a:cubicBezTo>
                <a:cubicBezTo>
                  <a:pt x="470462" y="138208"/>
                  <a:pt x="457731" y="150939"/>
                  <a:pt x="442027" y="150939"/>
                </a:cubicBezTo>
                <a:cubicBezTo>
                  <a:pt x="426324" y="150939"/>
                  <a:pt x="413593" y="138208"/>
                  <a:pt x="413593" y="122504"/>
                </a:cubicBezTo>
                <a:cubicBezTo>
                  <a:pt x="413593" y="106801"/>
                  <a:pt x="426324" y="94070"/>
                  <a:pt x="442027" y="94070"/>
                </a:cubicBezTo>
                <a:close/>
                <a:moveTo>
                  <a:pt x="338629" y="94070"/>
                </a:moveTo>
                <a:cubicBezTo>
                  <a:pt x="354333" y="94070"/>
                  <a:pt x="367063" y="106801"/>
                  <a:pt x="367063" y="122504"/>
                </a:cubicBezTo>
                <a:cubicBezTo>
                  <a:pt x="367063" y="138208"/>
                  <a:pt x="354333" y="150939"/>
                  <a:pt x="338629" y="150939"/>
                </a:cubicBezTo>
                <a:cubicBezTo>
                  <a:pt x="322925" y="150939"/>
                  <a:pt x="310195" y="138208"/>
                  <a:pt x="310195" y="122504"/>
                </a:cubicBezTo>
                <a:cubicBezTo>
                  <a:pt x="310195" y="106801"/>
                  <a:pt x="322925" y="94070"/>
                  <a:pt x="338629" y="94070"/>
                </a:cubicBezTo>
                <a:close/>
                <a:moveTo>
                  <a:pt x="235231" y="94070"/>
                </a:moveTo>
                <a:cubicBezTo>
                  <a:pt x="250934" y="94070"/>
                  <a:pt x="263665" y="106801"/>
                  <a:pt x="263665" y="122504"/>
                </a:cubicBezTo>
                <a:cubicBezTo>
                  <a:pt x="263665" y="138208"/>
                  <a:pt x="250934" y="150939"/>
                  <a:pt x="235231" y="150939"/>
                </a:cubicBezTo>
                <a:cubicBezTo>
                  <a:pt x="219527" y="150939"/>
                  <a:pt x="206796" y="138208"/>
                  <a:pt x="206796" y="122504"/>
                </a:cubicBezTo>
                <a:cubicBezTo>
                  <a:pt x="206796" y="106801"/>
                  <a:pt x="219527" y="94070"/>
                  <a:pt x="235231" y="94070"/>
                </a:cubicBezTo>
                <a:close/>
                <a:moveTo>
                  <a:pt x="131833" y="94070"/>
                </a:moveTo>
                <a:cubicBezTo>
                  <a:pt x="147536" y="94070"/>
                  <a:pt x="160267" y="106801"/>
                  <a:pt x="160267" y="122504"/>
                </a:cubicBezTo>
                <a:cubicBezTo>
                  <a:pt x="160267" y="138208"/>
                  <a:pt x="147536" y="150939"/>
                  <a:pt x="131833" y="150939"/>
                </a:cubicBezTo>
                <a:cubicBezTo>
                  <a:pt x="116129" y="150939"/>
                  <a:pt x="103398" y="138208"/>
                  <a:pt x="103398" y="122504"/>
                </a:cubicBezTo>
                <a:cubicBezTo>
                  <a:pt x="103398" y="106801"/>
                  <a:pt x="116129" y="94070"/>
                  <a:pt x="131833" y="94070"/>
                </a:cubicBezTo>
                <a:close/>
                <a:moveTo>
                  <a:pt x="28434" y="94070"/>
                </a:moveTo>
                <a:cubicBezTo>
                  <a:pt x="44138" y="94070"/>
                  <a:pt x="56869" y="106801"/>
                  <a:pt x="56869" y="122504"/>
                </a:cubicBezTo>
                <a:cubicBezTo>
                  <a:pt x="56869" y="138208"/>
                  <a:pt x="44138" y="150939"/>
                  <a:pt x="28434" y="150939"/>
                </a:cubicBezTo>
                <a:cubicBezTo>
                  <a:pt x="12731" y="150939"/>
                  <a:pt x="0" y="138208"/>
                  <a:pt x="0" y="122504"/>
                </a:cubicBezTo>
                <a:cubicBezTo>
                  <a:pt x="0" y="106801"/>
                  <a:pt x="12731" y="94070"/>
                  <a:pt x="28434" y="94070"/>
                </a:cubicBezTo>
                <a:close/>
                <a:moveTo>
                  <a:pt x="648824" y="0"/>
                </a:moveTo>
                <a:cubicBezTo>
                  <a:pt x="664527" y="0"/>
                  <a:pt x="677258" y="12731"/>
                  <a:pt x="677258" y="28434"/>
                </a:cubicBezTo>
                <a:cubicBezTo>
                  <a:pt x="677258" y="44138"/>
                  <a:pt x="664527" y="56869"/>
                  <a:pt x="648824" y="56869"/>
                </a:cubicBezTo>
                <a:cubicBezTo>
                  <a:pt x="633120" y="56869"/>
                  <a:pt x="620389" y="44138"/>
                  <a:pt x="620389" y="28434"/>
                </a:cubicBezTo>
                <a:cubicBezTo>
                  <a:pt x="620389" y="12731"/>
                  <a:pt x="633120" y="0"/>
                  <a:pt x="648824" y="0"/>
                </a:cubicBezTo>
                <a:close/>
                <a:moveTo>
                  <a:pt x="545425" y="0"/>
                </a:moveTo>
                <a:cubicBezTo>
                  <a:pt x="561129" y="0"/>
                  <a:pt x="573860" y="12731"/>
                  <a:pt x="573860" y="28434"/>
                </a:cubicBezTo>
                <a:cubicBezTo>
                  <a:pt x="573860" y="44138"/>
                  <a:pt x="561129" y="56869"/>
                  <a:pt x="545425" y="56869"/>
                </a:cubicBezTo>
                <a:cubicBezTo>
                  <a:pt x="529722" y="56869"/>
                  <a:pt x="516991" y="44138"/>
                  <a:pt x="516991" y="28434"/>
                </a:cubicBezTo>
                <a:cubicBezTo>
                  <a:pt x="516991" y="12731"/>
                  <a:pt x="529722" y="0"/>
                  <a:pt x="545425" y="0"/>
                </a:cubicBezTo>
                <a:close/>
                <a:moveTo>
                  <a:pt x="442027" y="0"/>
                </a:moveTo>
                <a:cubicBezTo>
                  <a:pt x="457731" y="0"/>
                  <a:pt x="470462" y="12731"/>
                  <a:pt x="470462" y="28434"/>
                </a:cubicBezTo>
                <a:cubicBezTo>
                  <a:pt x="470462" y="44138"/>
                  <a:pt x="457731" y="56869"/>
                  <a:pt x="442027" y="56869"/>
                </a:cubicBezTo>
                <a:cubicBezTo>
                  <a:pt x="426324" y="56869"/>
                  <a:pt x="413593" y="44138"/>
                  <a:pt x="413593" y="28434"/>
                </a:cubicBezTo>
                <a:cubicBezTo>
                  <a:pt x="413593" y="12731"/>
                  <a:pt x="426324" y="0"/>
                  <a:pt x="442027" y="0"/>
                </a:cubicBezTo>
                <a:close/>
                <a:moveTo>
                  <a:pt x="338629" y="0"/>
                </a:moveTo>
                <a:cubicBezTo>
                  <a:pt x="354333" y="0"/>
                  <a:pt x="367063" y="12731"/>
                  <a:pt x="367063" y="28434"/>
                </a:cubicBezTo>
                <a:cubicBezTo>
                  <a:pt x="367063" y="44138"/>
                  <a:pt x="354333" y="56869"/>
                  <a:pt x="338629" y="56869"/>
                </a:cubicBezTo>
                <a:cubicBezTo>
                  <a:pt x="322925" y="56869"/>
                  <a:pt x="310195" y="44138"/>
                  <a:pt x="310195" y="28434"/>
                </a:cubicBezTo>
                <a:cubicBezTo>
                  <a:pt x="310195" y="12731"/>
                  <a:pt x="322925" y="0"/>
                  <a:pt x="338629" y="0"/>
                </a:cubicBezTo>
                <a:close/>
                <a:moveTo>
                  <a:pt x="235231" y="0"/>
                </a:moveTo>
                <a:cubicBezTo>
                  <a:pt x="250934" y="0"/>
                  <a:pt x="263665" y="12731"/>
                  <a:pt x="263665" y="28434"/>
                </a:cubicBezTo>
                <a:cubicBezTo>
                  <a:pt x="263665" y="44138"/>
                  <a:pt x="250934" y="56869"/>
                  <a:pt x="235231" y="56869"/>
                </a:cubicBezTo>
                <a:cubicBezTo>
                  <a:pt x="219527" y="56869"/>
                  <a:pt x="206796" y="44138"/>
                  <a:pt x="206796" y="28434"/>
                </a:cubicBezTo>
                <a:cubicBezTo>
                  <a:pt x="206796" y="12731"/>
                  <a:pt x="219527" y="0"/>
                  <a:pt x="235231" y="0"/>
                </a:cubicBezTo>
                <a:close/>
                <a:moveTo>
                  <a:pt x="131833" y="0"/>
                </a:moveTo>
                <a:cubicBezTo>
                  <a:pt x="147536" y="0"/>
                  <a:pt x="160267" y="12731"/>
                  <a:pt x="160267" y="28434"/>
                </a:cubicBezTo>
                <a:cubicBezTo>
                  <a:pt x="160267" y="44138"/>
                  <a:pt x="147536" y="56869"/>
                  <a:pt x="131833" y="56869"/>
                </a:cubicBezTo>
                <a:cubicBezTo>
                  <a:pt x="116129" y="56869"/>
                  <a:pt x="103398" y="44138"/>
                  <a:pt x="103398" y="28434"/>
                </a:cubicBezTo>
                <a:cubicBezTo>
                  <a:pt x="103398" y="12731"/>
                  <a:pt x="116129" y="0"/>
                  <a:pt x="131833" y="0"/>
                </a:cubicBezTo>
                <a:close/>
                <a:moveTo>
                  <a:pt x="28434" y="0"/>
                </a:moveTo>
                <a:cubicBezTo>
                  <a:pt x="44138" y="0"/>
                  <a:pt x="56869" y="12731"/>
                  <a:pt x="56869" y="28434"/>
                </a:cubicBezTo>
                <a:cubicBezTo>
                  <a:pt x="56869" y="44138"/>
                  <a:pt x="44138" y="56869"/>
                  <a:pt x="28434" y="56869"/>
                </a:cubicBezTo>
                <a:cubicBezTo>
                  <a:pt x="12731" y="56869"/>
                  <a:pt x="0" y="44138"/>
                  <a:pt x="0" y="28434"/>
                </a:cubicBezTo>
                <a:cubicBezTo>
                  <a:pt x="0" y="12731"/>
                  <a:pt x="12731" y="0"/>
                  <a:pt x="28434" y="0"/>
                </a:cubicBezTo>
                <a:close/>
              </a:path>
            </a:pathLst>
          </a:custGeom>
          <a:gradFill>
            <a:gsLst>
              <a:gs pos="0">
                <a:srgbClr val="2E3AFF">
                  <a:alpha val="20000"/>
                </a:srgbClr>
              </a:gs>
              <a:gs pos="100000">
                <a:srgbClr val="008CFB">
                  <a:alpha val="5000"/>
                </a:srgbClr>
              </a:gs>
            </a:gsLst>
            <a:lin ang="2700000" scaled="1"/>
          </a:gradFill>
          <a:ln>
            <a:noFill/>
          </a:ln>
        </p:spPr>
        <p:txBody>
          <a:bodyPr wrap="square" anchor="ctr"/>
          <a:lstStyle/>
          <a:p>
            <a:pPr algn="ctr"/>
            <a:endParaRPr lang="zh-CN" altLang="en-US">
              <a:solidFill>
                <a:schemeClr val="lt1"/>
              </a:solidFill>
            </a:endParaRPr>
          </a:p>
        </p:txBody>
      </p:sp>
      <p:cxnSp>
        <p:nvCxnSpPr>
          <p:cNvPr id="112" name="直接连接符 15"/>
          <p:cNvCxnSpPr/>
          <p:nvPr/>
        </p:nvCxnSpPr>
        <p:spPr>
          <a:xfrm>
            <a:off x="11647142" y="4379170"/>
            <a:ext cx="0" cy="660400"/>
          </a:xfrm>
          <a:prstGeom prst="line">
            <a:avLst/>
          </a:prstGeom>
          <a:ln w="12700">
            <a:solidFill>
              <a:srgbClr val="316AEF"/>
            </a:solidFill>
            <a:prstDash val="solid"/>
            <a:miter/>
          </a:ln>
        </p:spPr>
      </p:cxnSp>
      <p:sp>
        <p:nvSpPr>
          <p:cNvPr id="113" name="文本框 107"/>
          <p:cNvSpPr txBox="1"/>
          <p:nvPr/>
        </p:nvSpPr>
        <p:spPr>
          <a:xfrm rot="16200000">
            <a:off x="10692820" y="5472426"/>
            <a:ext cx="787400" cy="2305050"/>
          </a:xfrm>
          <a:prstGeom prst="rect">
            <a:avLst/>
          </a:prstGeom>
          <a:noFill/>
        </p:spPr>
        <p:txBody>
          <a:bodyPr vert="eaVert" wrap="square">
            <a:spAutoFit/>
          </a:bodyPr>
          <a:lstStyle/>
          <a:p>
            <a:pPr lvl="0" algn="ctr"/>
            <a:r>
              <a:rPr lang="en-US" altLang="en-US" sz="4000">
                <a:solidFill>
                  <a:srgbClr val="DFF8FF"/>
                </a:solidFill>
                <a:latin typeface="思源宋体 CN Heavy"/>
                <a:ea typeface="思源宋体 CN Heavy"/>
              </a:rPr>
              <a:t>OUYUAN</a:t>
            </a:r>
          </a:p>
        </p:txBody>
      </p:sp>
      <p:sp>
        <p:nvSpPr>
          <p:cNvPr id="4" name="文本框 14">
            <a:extLst>
              <a:ext uri="{FF2B5EF4-FFF2-40B4-BE49-F238E27FC236}">
                <a16:creationId xmlns:a16="http://schemas.microsoft.com/office/drawing/2014/main" id="{12A06DEA-6E17-6FD9-1ED4-623C842FCAE2}"/>
              </a:ext>
            </a:extLst>
          </p:cNvPr>
          <p:cNvSpPr txBox="1"/>
          <p:nvPr/>
        </p:nvSpPr>
        <p:spPr>
          <a:xfrm>
            <a:off x="11458784" y="1816759"/>
            <a:ext cx="430887" cy="2348752"/>
          </a:xfrm>
          <a:prstGeom prst="rect">
            <a:avLst/>
          </a:prstGeom>
          <a:noFill/>
        </p:spPr>
        <p:txBody>
          <a:bodyPr vert="eaVert" wrap="square">
            <a:spAutoFit/>
          </a:bodyPr>
          <a:lstStyle/>
          <a:p>
            <a:pPr lvl="0" algn="dist"/>
            <a:r>
              <a:rPr lang="zh-CN" altLang="en-US" sz="1600" i="1" dirty="0">
                <a:solidFill>
                  <a:srgbClr val="316AEF"/>
                </a:solidFill>
                <a:latin typeface="等线 Light"/>
                <a:ea typeface="等线 Light"/>
              </a:rPr>
              <a:t>信息安全竞赛</a:t>
            </a:r>
            <a:r>
              <a:rPr lang="en-US" altLang="en-US" sz="1600" i="1" dirty="0">
                <a:solidFill>
                  <a:srgbClr val="316AEF"/>
                </a:solidFill>
                <a:latin typeface="等线 Light"/>
                <a:ea typeface="等线 Light"/>
              </a:rPr>
              <a:t>I</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3"/>
          <a:tile tx="0" ty="0" sx="100000" sy="100000" flip="none" algn="tl"/>
        </a:blipFill>
        <a:effectLst/>
      </p:bgPr>
    </p:bg>
    <p:spTree>
      <p:nvGrpSpPr>
        <p:cNvPr id="1" name=""/>
        <p:cNvGrpSpPr/>
        <p:nvPr/>
      </p:nvGrpSpPr>
      <p:grpSpPr>
        <a:xfrm>
          <a:off x="0" y="0"/>
          <a:ext cx="0" cy="0"/>
          <a:chOff x="0" y="0"/>
          <a:chExt cx="0" cy="0"/>
        </a:xfrm>
      </p:grpSpPr>
      <p:sp>
        <p:nvSpPr>
          <p:cNvPr id="6" name="椭圆 5"/>
          <p:cNvSpPr/>
          <p:nvPr/>
        </p:nvSpPr>
        <p:spPr>
          <a:xfrm>
            <a:off x="10741529" y="975361"/>
            <a:ext cx="776607" cy="776607"/>
          </a:xfrm>
          <a:prstGeom prst="ellipse">
            <a:avLst/>
          </a:prstGeom>
          <a:gradFill flip="none" rotWithShape="1">
            <a:gsLst>
              <a:gs pos="0">
                <a:srgbClr val="2E3AFF">
                  <a:alpha val="20000"/>
                </a:srgbClr>
              </a:gs>
              <a:gs pos="100000">
                <a:srgbClr val="008CFB">
                  <a:alpha val="5000"/>
                </a:srgbClr>
              </a:gs>
            </a:gsLst>
            <a:lin ang="2700000" scaled="1"/>
          </a:gradFill>
          <a:ln>
            <a:noFill/>
          </a:ln>
        </p:spPr>
        <p:txBody>
          <a:bodyPr anchor="ctr"/>
          <a:lstStyle>
            <a:lvl1pPr marL="0" lvl="0" algn="l" defTabSz="914400">
              <a:defRPr sz="1800" kern="1200">
                <a:solidFill>
                  <a:schemeClr val="tx1"/>
                </a:solidFill>
                <a:latin typeface="等线"/>
                <a:ea typeface="等线"/>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a:lstStyle>
          <a:p>
            <a:pPr algn="ctr"/>
            <a:endParaRPr lang="zh-CN" altLang="en-US">
              <a:solidFill>
                <a:schemeClr val="lt1"/>
              </a:solidFill>
            </a:endParaRPr>
          </a:p>
        </p:txBody>
      </p:sp>
      <p:sp>
        <p:nvSpPr>
          <p:cNvPr id="7" name="椭圆 6"/>
          <p:cNvSpPr/>
          <p:nvPr/>
        </p:nvSpPr>
        <p:spPr>
          <a:xfrm>
            <a:off x="10456840" y="975361"/>
            <a:ext cx="569378" cy="569378"/>
          </a:xfrm>
          <a:prstGeom prst="ellipse">
            <a:avLst/>
          </a:prstGeom>
          <a:gradFill flip="none" rotWithShape="1">
            <a:gsLst>
              <a:gs pos="0">
                <a:srgbClr val="FC5D00"/>
              </a:gs>
              <a:gs pos="100000">
                <a:srgbClr val="FF9149"/>
              </a:gs>
            </a:gsLst>
            <a:lin ang="2700000" scaled="1"/>
          </a:gradFill>
          <a:ln>
            <a:noFill/>
          </a:ln>
          <a:effectLst>
            <a:outerShdw blurRad="152400" dist="50800" dir="2700000" algn="tl" rotWithShape="0">
              <a:srgbClr val="FC5D00">
                <a:alpha val="20000"/>
              </a:srgbClr>
            </a:outerShdw>
          </a:effectLst>
        </p:spPr>
        <p:txBody>
          <a:bodyPr anchor="ctr"/>
          <a:lstStyle>
            <a:lvl1pPr marL="0" lvl="0" algn="l" defTabSz="914400">
              <a:defRPr sz="1800" kern="1200">
                <a:solidFill>
                  <a:schemeClr val="tx1"/>
                </a:solidFill>
                <a:latin typeface="等线"/>
                <a:ea typeface="等线"/>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a:lstStyle>
          <a:p>
            <a:pPr algn="ctr"/>
            <a:endParaRPr lang="zh-CN" altLang="en-US">
              <a:solidFill>
                <a:schemeClr val="lt1"/>
              </a:solidFill>
            </a:endParaRPr>
          </a:p>
        </p:txBody>
      </p:sp>
      <p:sp>
        <p:nvSpPr>
          <p:cNvPr id="14" name="任意多边形: 形状 13"/>
          <p:cNvSpPr/>
          <p:nvPr/>
        </p:nvSpPr>
        <p:spPr>
          <a:xfrm>
            <a:off x="10937508" y="4758749"/>
            <a:ext cx="646331" cy="862241"/>
          </a:xfrm>
          <a:custGeom>
            <a:avLst/>
            <a:gdLst/>
            <a:ahLst/>
            <a:cxnLst/>
            <a:rect l="l" t="t" r="r" b="b"/>
            <a:pathLst>
              <a:path w="646331" h="862241">
                <a:moveTo>
                  <a:pt x="619195" y="807969"/>
                </a:moveTo>
                <a:cubicBezTo>
                  <a:pt x="634182" y="807969"/>
                  <a:pt x="646331" y="820118"/>
                  <a:pt x="646331" y="835105"/>
                </a:cubicBezTo>
                <a:cubicBezTo>
                  <a:pt x="646331" y="850092"/>
                  <a:pt x="634182" y="862241"/>
                  <a:pt x="619195" y="862241"/>
                </a:cubicBezTo>
                <a:cubicBezTo>
                  <a:pt x="604209" y="862241"/>
                  <a:pt x="592059" y="850092"/>
                  <a:pt x="592059" y="835105"/>
                </a:cubicBezTo>
                <a:cubicBezTo>
                  <a:pt x="592059" y="820118"/>
                  <a:pt x="604209" y="807969"/>
                  <a:pt x="619195" y="807969"/>
                </a:cubicBezTo>
                <a:close/>
                <a:moveTo>
                  <a:pt x="520519" y="807969"/>
                </a:moveTo>
                <a:cubicBezTo>
                  <a:pt x="535505" y="807969"/>
                  <a:pt x="547654" y="820118"/>
                  <a:pt x="547654" y="835105"/>
                </a:cubicBezTo>
                <a:cubicBezTo>
                  <a:pt x="547654" y="850092"/>
                  <a:pt x="535505" y="862241"/>
                  <a:pt x="520519" y="862241"/>
                </a:cubicBezTo>
                <a:cubicBezTo>
                  <a:pt x="505532" y="862241"/>
                  <a:pt x="493383" y="850092"/>
                  <a:pt x="493383" y="835105"/>
                </a:cubicBezTo>
                <a:cubicBezTo>
                  <a:pt x="493383" y="820118"/>
                  <a:pt x="505532" y="807969"/>
                  <a:pt x="520519" y="807969"/>
                </a:cubicBezTo>
                <a:close/>
                <a:moveTo>
                  <a:pt x="421842" y="807969"/>
                </a:moveTo>
                <a:cubicBezTo>
                  <a:pt x="436829" y="807969"/>
                  <a:pt x="448978" y="820118"/>
                  <a:pt x="448978" y="835105"/>
                </a:cubicBezTo>
                <a:cubicBezTo>
                  <a:pt x="448978" y="850092"/>
                  <a:pt x="436829" y="862241"/>
                  <a:pt x="421842" y="862241"/>
                </a:cubicBezTo>
                <a:cubicBezTo>
                  <a:pt x="406856" y="862241"/>
                  <a:pt x="394706" y="850092"/>
                  <a:pt x="394706" y="835105"/>
                </a:cubicBezTo>
                <a:cubicBezTo>
                  <a:pt x="394706" y="820118"/>
                  <a:pt x="406856" y="807969"/>
                  <a:pt x="421842" y="807969"/>
                </a:cubicBezTo>
                <a:close/>
                <a:moveTo>
                  <a:pt x="323166" y="807969"/>
                </a:moveTo>
                <a:cubicBezTo>
                  <a:pt x="338152" y="807969"/>
                  <a:pt x="350301" y="820118"/>
                  <a:pt x="350301" y="835105"/>
                </a:cubicBezTo>
                <a:cubicBezTo>
                  <a:pt x="350301" y="850092"/>
                  <a:pt x="338152" y="862241"/>
                  <a:pt x="323166" y="862241"/>
                </a:cubicBezTo>
                <a:cubicBezTo>
                  <a:pt x="308179" y="862241"/>
                  <a:pt x="296030" y="850092"/>
                  <a:pt x="296030" y="835105"/>
                </a:cubicBezTo>
                <a:cubicBezTo>
                  <a:pt x="296030" y="820118"/>
                  <a:pt x="308179" y="807969"/>
                  <a:pt x="323166" y="807969"/>
                </a:cubicBezTo>
                <a:close/>
                <a:moveTo>
                  <a:pt x="224489" y="807969"/>
                </a:moveTo>
                <a:cubicBezTo>
                  <a:pt x="239475" y="807969"/>
                  <a:pt x="251625" y="820118"/>
                  <a:pt x="251625" y="835105"/>
                </a:cubicBezTo>
                <a:cubicBezTo>
                  <a:pt x="251625" y="850092"/>
                  <a:pt x="239475" y="862241"/>
                  <a:pt x="224489" y="862241"/>
                </a:cubicBezTo>
                <a:cubicBezTo>
                  <a:pt x="209502" y="862241"/>
                  <a:pt x="197353" y="850092"/>
                  <a:pt x="197353" y="835105"/>
                </a:cubicBezTo>
                <a:cubicBezTo>
                  <a:pt x="197353" y="820118"/>
                  <a:pt x="209502" y="807969"/>
                  <a:pt x="224489" y="807969"/>
                </a:cubicBezTo>
                <a:close/>
                <a:moveTo>
                  <a:pt x="125812" y="807969"/>
                </a:moveTo>
                <a:cubicBezTo>
                  <a:pt x="140799" y="807969"/>
                  <a:pt x="152948" y="820118"/>
                  <a:pt x="152948" y="835105"/>
                </a:cubicBezTo>
                <a:cubicBezTo>
                  <a:pt x="152948" y="850092"/>
                  <a:pt x="140799" y="862241"/>
                  <a:pt x="125812" y="862241"/>
                </a:cubicBezTo>
                <a:cubicBezTo>
                  <a:pt x="110826" y="862241"/>
                  <a:pt x="98677" y="850092"/>
                  <a:pt x="98677" y="835105"/>
                </a:cubicBezTo>
                <a:cubicBezTo>
                  <a:pt x="98677" y="820118"/>
                  <a:pt x="110826" y="807969"/>
                  <a:pt x="125812" y="807969"/>
                </a:cubicBezTo>
                <a:close/>
                <a:moveTo>
                  <a:pt x="27136" y="807969"/>
                </a:moveTo>
                <a:cubicBezTo>
                  <a:pt x="42122" y="807969"/>
                  <a:pt x="54272" y="820118"/>
                  <a:pt x="54272" y="835105"/>
                </a:cubicBezTo>
                <a:cubicBezTo>
                  <a:pt x="54272" y="850092"/>
                  <a:pt x="42122" y="862241"/>
                  <a:pt x="27136" y="862241"/>
                </a:cubicBezTo>
                <a:cubicBezTo>
                  <a:pt x="12149" y="862241"/>
                  <a:pt x="0" y="850092"/>
                  <a:pt x="0" y="835105"/>
                </a:cubicBezTo>
                <a:cubicBezTo>
                  <a:pt x="0" y="820118"/>
                  <a:pt x="12149" y="807969"/>
                  <a:pt x="27136" y="807969"/>
                </a:cubicBezTo>
                <a:close/>
                <a:moveTo>
                  <a:pt x="619195" y="718195"/>
                </a:moveTo>
                <a:cubicBezTo>
                  <a:pt x="634182" y="718195"/>
                  <a:pt x="646331" y="730344"/>
                  <a:pt x="646331" y="745331"/>
                </a:cubicBezTo>
                <a:cubicBezTo>
                  <a:pt x="646331" y="760317"/>
                  <a:pt x="634182" y="772467"/>
                  <a:pt x="619195" y="772467"/>
                </a:cubicBezTo>
                <a:cubicBezTo>
                  <a:pt x="604209" y="772467"/>
                  <a:pt x="592059" y="760317"/>
                  <a:pt x="592059" y="745331"/>
                </a:cubicBezTo>
                <a:cubicBezTo>
                  <a:pt x="592059" y="730344"/>
                  <a:pt x="604209" y="718195"/>
                  <a:pt x="619195" y="718195"/>
                </a:cubicBezTo>
                <a:close/>
                <a:moveTo>
                  <a:pt x="520519" y="718195"/>
                </a:moveTo>
                <a:cubicBezTo>
                  <a:pt x="535505" y="718195"/>
                  <a:pt x="547654" y="730344"/>
                  <a:pt x="547654" y="745331"/>
                </a:cubicBezTo>
                <a:cubicBezTo>
                  <a:pt x="547654" y="760317"/>
                  <a:pt x="535505" y="772467"/>
                  <a:pt x="520519" y="772467"/>
                </a:cubicBezTo>
                <a:cubicBezTo>
                  <a:pt x="505532" y="772467"/>
                  <a:pt x="493383" y="760317"/>
                  <a:pt x="493383" y="745331"/>
                </a:cubicBezTo>
                <a:cubicBezTo>
                  <a:pt x="493383" y="730344"/>
                  <a:pt x="505532" y="718195"/>
                  <a:pt x="520519" y="718195"/>
                </a:cubicBezTo>
                <a:close/>
                <a:moveTo>
                  <a:pt x="421842" y="718195"/>
                </a:moveTo>
                <a:cubicBezTo>
                  <a:pt x="436829" y="718195"/>
                  <a:pt x="448978" y="730344"/>
                  <a:pt x="448978" y="745331"/>
                </a:cubicBezTo>
                <a:cubicBezTo>
                  <a:pt x="448978" y="760317"/>
                  <a:pt x="436829" y="772467"/>
                  <a:pt x="421842" y="772467"/>
                </a:cubicBezTo>
                <a:cubicBezTo>
                  <a:pt x="406856" y="772467"/>
                  <a:pt x="394706" y="760317"/>
                  <a:pt x="394706" y="745331"/>
                </a:cubicBezTo>
                <a:cubicBezTo>
                  <a:pt x="394706" y="730344"/>
                  <a:pt x="406856" y="718195"/>
                  <a:pt x="421842" y="718195"/>
                </a:cubicBezTo>
                <a:close/>
                <a:moveTo>
                  <a:pt x="323166" y="718195"/>
                </a:moveTo>
                <a:cubicBezTo>
                  <a:pt x="338152" y="718195"/>
                  <a:pt x="350301" y="730344"/>
                  <a:pt x="350301" y="745331"/>
                </a:cubicBezTo>
                <a:cubicBezTo>
                  <a:pt x="350301" y="760317"/>
                  <a:pt x="338152" y="772467"/>
                  <a:pt x="323166" y="772467"/>
                </a:cubicBezTo>
                <a:cubicBezTo>
                  <a:pt x="308179" y="772467"/>
                  <a:pt x="296030" y="760317"/>
                  <a:pt x="296030" y="745331"/>
                </a:cubicBezTo>
                <a:cubicBezTo>
                  <a:pt x="296030" y="730344"/>
                  <a:pt x="308179" y="718195"/>
                  <a:pt x="323166" y="718195"/>
                </a:cubicBezTo>
                <a:close/>
                <a:moveTo>
                  <a:pt x="224489" y="718195"/>
                </a:moveTo>
                <a:cubicBezTo>
                  <a:pt x="239475" y="718195"/>
                  <a:pt x="251625" y="730344"/>
                  <a:pt x="251625" y="745331"/>
                </a:cubicBezTo>
                <a:cubicBezTo>
                  <a:pt x="251625" y="760317"/>
                  <a:pt x="239475" y="772467"/>
                  <a:pt x="224489" y="772467"/>
                </a:cubicBezTo>
                <a:cubicBezTo>
                  <a:pt x="209502" y="772467"/>
                  <a:pt x="197353" y="760317"/>
                  <a:pt x="197353" y="745331"/>
                </a:cubicBezTo>
                <a:cubicBezTo>
                  <a:pt x="197353" y="730344"/>
                  <a:pt x="209502" y="718195"/>
                  <a:pt x="224489" y="718195"/>
                </a:cubicBezTo>
                <a:close/>
                <a:moveTo>
                  <a:pt x="125812" y="718195"/>
                </a:moveTo>
                <a:cubicBezTo>
                  <a:pt x="140799" y="718195"/>
                  <a:pt x="152948" y="730344"/>
                  <a:pt x="152948" y="745331"/>
                </a:cubicBezTo>
                <a:cubicBezTo>
                  <a:pt x="152948" y="760317"/>
                  <a:pt x="140799" y="772467"/>
                  <a:pt x="125812" y="772467"/>
                </a:cubicBezTo>
                <a:cubicBezTo>
                  <a:pt x="110826" y="772467"/>
                  <a:pt x="98677" y="760317"/>
                  <a:pt x="98677" y="745331"/>
                </a:cubicBezTo>
                <a:cubicBezTo>
                  <a:pt x="98677" y="730344"/>
                  <a:pt x="110826" y="718195"/>
                  <a:pt x="125812" y="718195"/>
                </a:cubicBezTo>
                <a:close/>
                <a:moveTo>
                  <a:pt x="27136" y="718195"/>
                </a:moveTo>
                <a:cubicBezTo>
                  <a:pt x="42122" y="718195"/>
                  <a:pt x="54272" y="730344"/>
                  <a:pt x="54272" y="745331"/>
                </a:cubicBezTo>
                <a:cubicBezTo>
                  <a:pt x="54272" y="760317"/>
                  <a:pt x="42122" y="772467"/>
                  <a:pt x="27136" y="772467"/>
                </a:cubicBezTo>
                <a:cubicBezTo>
                  <a:pt x="12149" y="772467"/>
                  <a:pt x="0" y="760317"/>
                  <a:pt x="0" y="745331"/>
                </a:cubicBezTo>
                <a:cubicBezTo>
                  <a:pt x="0" y="730344"/>
                  <a:pt x="12149" y="718195"/>
                  <a:pt x="27136" y="718195"/>
                </a:cubicBezTo>
                <a:close/>
                <a:moveTo>
                  <a:pt x="619195" y="628420"/>
                </a:moveTo>
                <a:cubicBezTo>
                  <a:pt x="634182" y="628420"/>
                  <a:pt x="646331" y="640570"/>
                  <a:pt x="646331" y="655556"/>
                </a:cubicBezTo>
                <a:cubicBezTo>
                  <a:pt x="646331" y="670543"/>
                  <a:pt x="634182" y="682692"/>
                  <a:pt x="619195" y="682692"/>
                </a:cubicBezTo>
                <a:cubicBezTo>
                  <a:pt x="604209" y="682692"/>
                  <a:pt x="592059" y="670543"/>
                  <a:pt x="592059" y="655556"/>
                </a:cubicBezTo>
                <a:cubicBezTo>
                  <a:pt x="592059" y="640570"/>
                  <a:pt x="604209" y="628420"/>
                  <a:pt x="619195" y="628420"/>
                </a:cubicBezTo>
                <a:close/>
                <a:moveTo>
                  <a:pt x="520519" y="628420"/>
                </a:moveTo>
                <a:cubicBezTo>
                  <a:pt x="535505" y="628420"/>
                  <a:pt x="547654" y="640570"/>
                  <a:pt x="547654" y="655556"/>
                </a:cubicBezTo>
                <a:cubicBezTo>
                  <a:pt x="547654" y="670543"/>
                  <a:pt x="535505" y="682692"/>
                  <a:pt x="520519" y="682692"/>
                </a:cubicBezTo>
                <a:cubicBezTo>
                  <a:pt x="505532" y="682692"/>
                  <a:pt x="493383" y="670543"/>
                  <a:pt x="493383" y="655556"/>
                </a:cubicBezTo>
                <a:cubicBezTo>
                  <a:pt x="493383" y="640570"/>
                  <a:pt x="505532" y="628420"/>
                  <a:pt x="520519" y="628420"/>
                </a:cubicBezTo>
                <a:close/>
                <a:moveTo>
                  <a:pt x="421842" y="628420"/>
                </a:moveTo>
                <a:cubicBezTo>
                  <a:pt x="436829" y="628420"/>
                  <a:pt x="448978" y="640570"/>
                  <a:pt x="448978" y="655556"/>
                </a:cubicBezTo>
                <a:cubicBezTo>
                  <a:pt x="448978" y="670543"/>
                  <a:pt x="436829" y="682692"/>
                  <a:pt x="421842" y="682692"/>
                </a:cubicBezTo>
                <a:cubicBezTo>
                  <a:pt x="406856" y="682692"/>
                  <a:pt x="394706" y="670543"/>
                  <a:pt x="394706" y="655556"/>
                </a:cubicBezTo>
                <a:cubicBezTo>
                  <a:pt x="394706" y="640570"/>
                  <a:pt x="406856" y="628420"/>
                  <a:pt x="421842" y="628420"/>
                </a:cubicBezTo>
                <a:close/>
                <a:moveTo>
                  <a:pt x="323166" y="628420"/>
                </a:moveTo>
                <a:cubicBezTo>
                  <a:pt x="338152" y="628420"/>
                  <a:pt x="350301" y="640570"/>
                  <a:pt x="350301" y="655556"/>
                </a:cubicBezTo>
                <a:cubicBezTo>
                  <a:pt x="350301" y="670543"/>
                  <a:pt x="338152" y="682692"/>
                  <a:pt x="323166" y="682692"/>
                </a:cubicBezTo>
                <a:cubicBezTo>
                  <a:pt x="308179" y="682692"/>
                  <a:pt x="296030" y="670543"/>
                  <a:pt x="296030" y="655556"/>
                </a:cubicBezTo>
                <a:cubicBezTo>
                  <a:pt x="296030" y="640570"/>
                  <a:pt x="308179" y="628420"/>
                  <a:pt x="323166" y="628420"/>
                </a:cubicBezTo>
                <a:close/>
                <a:moveTo>
                  <a:pt x="224489" y="628420"/>
                </a:moveTo>
                <a:cubicBezTo>
                  <a:pt x="239475" y="628420"/>
                  <a:pt x="251625" y="640570"/>
                  <a:pt x="251625" y="655556"/>
                </a:cubicBezTo>
                <a:cubicBezTo>
                  <a:pt x="251625" y="670543"/>
                  <a:pt x="239475" y="682692"/>
                  <a:pt x="224489" y="682692"/>
                </a:cubicBezTo>
                <a:cubicBezTo>
                  <a:pt x="209502" y="682692"/>
                  <a:pt x="197353" y="670543"/>
                  <a:pt x="197353" y="655556"/>
                </a:cubicBezTo>
                <a:cubicBezTo>
                  <a:pt x="197353" y="640570"/>
                  <a:pt x="209502" y="628420"/>
                  <a:pt x="224489" y="628420"/>
                </a:cubicBezTo>
                <a:close/>
                <a:moveTo>
                  <a:pt x="125812" y="628420"/>
                </a:moveTo>
                <a:cubicBezTo>
                  <a:pt x="140799" y="628420"/>
                  <a:pt x="152948" y="640570"/>
                  <a:pt x="152948" y="655556"/>
                </a:cubicBezTo>
                <a:cubicBezTo>
                  <a:pt x="152948" y="670543"/>
                  <a:pt x="140799" y="682692"/>
                  <a:pt x="125812" y="682692"/>
                </a:cubicBezTo>
                <a:cubicBezTo>
                  <a:pt x="110826" y="682692"/>
                  <a:pt x="98677" y="670543"/>
                  <a:pt x="98677" y="655556"/>
                </a:cubicBezTo>
                <a:cubicBezTo>
                  <a:pt x="98677" y="640570"/>
                  <a:pt x="110826" y="628420"/>
                  <a:pt x="125812" y="628420"/>
                </a:cubicBezTo>
                <a:close/>
                <a:moveTo>
                  <a:pt x="27136" y="628420"/>
                </a:moveTo>
                <a:cubicBezTo>
                  <a:pt x="42122" y="628420"/>
                  <a:pt x="54272" y="640570"/>
                  <a:pt x="54272" y="655556"/>
                </a:cubicBezTo>
                <a:cubicBezTo>
                  <a:pt x="54272" y="670543"/>
                  <a:pt x="42122" y="682692"/>
                  <a:pt x="27136" y="682692"/>
                </a:cubicBezTo>
                <a:cubicBezTo>
                  <a:pt x="12149" y="682692"/>
                  <a:pt x="0" y="670543"/>
                  <a:pt x="0" y="655556"/>
                </a:cubicBezTo>
                <a:cubicBezTo>
                  <a:pt x="0" y="640570"/>
                  <a:pt x="12149" y="628420"/>
                  <a:pt x="27136" y="628420"/>
                </a:cubicBezTo>
                <a:close/>
                <a:moveTo>
                  <a:pt x="619195" y="538646"/>
                </a:moveTo>
                <a:cubicBezTo>
                  <a:pt x="634182" y="538646"/>
                  <a:pt x="646331" y="550795"/>
                  <a:pt x="646331" y="565782"/>
                </a:cubicBezTo>
                <a:cubicBezTo>
                  <a:pt x="646331" y="580769"/>
                  <a:pt x="634182" y="592918"/>
                  <a:pt x="619195" y="592918"/>
                </a:cubicBezTo>
                <a:cubicBezTo>
                  <a:pt x="604209" y="592918"/>
                  <a:pt x="592059" y="580769"/>
                  <a:pt x="592059" y="565782"/>
                </a:cubicBezTo>
                <a:cubicBezTo>
                  <a:pt x="592059" y="550795"/>
                  <a:pt x="604209" y="538646"/>
                  <a:pt x="619195" y="538646"/>
                </a:cubicBezTo>
                <a:close/>
                <a:moveTo>
                  <a:pt x="520519" y="538646"/>
                </a:moveTo>
                <a:cubicBezTo>
                  <a:pt x="535505" y="538646"/>
                  <a:pt x="547654" y="550795"/>
                  <a:pt x="547654" y="565782"/>
                </a:cubicBezTo>
                <a:cubicBezTo>
                  <a:pt x="547654" y="580769"/>
                  <a:pt x="535505" y="592918"/>
                  <a:pt x="520519" y="592918"/>
                </a:cubicBezTo>
                <a:cubicBezTo>
                  <a:pt x="505532" y="592918"/>
                  <a:pt x="493383" y="580769"/>
                  <a:pt x="493383" y="565782"/>
                </a:cubicBezTo>
                <a:cubicBezTo>
                  <a:pt x="493383" y="550795"/>
                  <a:pt x="505532" y="538646"/>
                  <a:pt x="520519" y="538646"/>
                </a:cubicBezTo>
                <a:close/>
                <a:moveTo>
                  <a:pt x="421842" y="538646"/>
                </a:moveTo>
                <a:cubicBezTo>
                  <a:pt x="436829" y="538646"/>
                  <a:pt x="448978" y="550795"/>
                  <a:pt x="448978" y="565782"/>
                </a:cubicBezTo>
                <a:cubicBezTo>
                  <a:pt x="448978" y="580769"/>
                  <a:pt x="436829" y="592918"/>
                  <a:pt x="421842" y="592918"/>
                </a:cubicBezTo>
                <a:cubicBezTo>
                  <a:pt x="406856" y="592918"/>
                  <a:pt x="394706" y="580769"/>
                  <a:pt x="394706" y="565782"/>
                </a:cubicBezTo>
                <a:cubicBezTo>
                  <a:pt x="394706" y="550795"/>
                  <a:pt x="406856" y="538646"/>
                  <a:pt x="421842" y="538646"/>
                </a:cubicBezTo>
                <a:close/>
                <a:moveTo>
                  <a:pt x="323166" y="538646"/>
                </a:moveTo>
                <a:cubicBezTo>
                  <a:pt x="338152" y="538646"/>
                  <a:pt x="350301" y="550795"/>
                  <a:pt x="350301" y="565782"/>
                </a:cubicBezTo>
                <a:cubicBezTo>
                  <a:pt x="350301" y="580769"/>
                  <a:pt x="338152" y="592918"/>
                  <a:pt x="323166" y="592918"/>
                </a:cubicBezTo>
                <a:cubicBezTo>
                  <a:pt x="308179" y="592918"/>
                  <a:pt x="296030" y="580769"/>
                  <a:pt x="296030" y="565782"/>
                </a:cubicBezTo>
                <a:cubicBezTo>
                  <a:pt x="296030" y="550795"/>
                  <a:pt x="308179" y="538646"/>
                  <a:pt x="323166" y="538646"/>
                </a:cubicBezTo>
                <a:close/>
                <a:moveTo>
                  <a:pt x="224489" y="538646"/>
                </a:moveTo>
                <a:cubicBezTo>
                  <a:pt x="239475" y="538646"/>
                  <a:pt x="251625" y="550795"/>
                  <a:pt x="251625" y="565782"/>
                </a:cubicBezTo>
                <a:cubicBezTo>
                  <a:pt x="251625" y="580769"/>
                  <a:pt x="239475" y="592918"/>
                  <a:pt x="224489" y="592918"/>
                </a:cubicBezTo>
                <a:cubicBezTo>
                  <a:pt x="209502" y="592918"/>
                  <a:pt x="197353" y="580769"/>
                  <a:pt x="197353" y="565782"/>
                </a:cubicBezTo>
                <a:cubicBezTo>
                  <a:pt x="197353" y="550795"/>
                  <a:pt x="209502" y="538646"/>
                  <a:pt x="224489" y="538646"/>
                </a:cubicBezTo>
                <a:close/>
                <a:moveTo>
                  <a:pt x="125812" y="538646"/>
                </a:moveTo>
                <a:cubicBezTo>
                  <a:pt x="140799" y="538646"/>
                  <a:pt x="152948" y="550795"/>
                  <a:pt x="152948" y="565782"/>
                </a:cubicBezTo>
                <a:cubicBezTo>
                  <a:pt x="152948" y="580769"/>
                  <a:pt x="140799" y="592918"/>
                  <a:pt x="125812" y="592918"/>
                </a:cubicBezTo>
                <a:cubicBezTo>
                  <a:pt x="110826" y="592918"/>
                  <a:pt x="98677" y="580769"/>
                  <a:pt x="98677" y="565782"/>
                </a:cubicBezTo>
                <a:cubicBezTo>
                  <a:pt x="98677" y="550795"/>
                  <a:pt x="110826" y="538646"/>
                  <a:pt x="125812" y="538646"/>
                </a:cubicBezTo>
                <a:close/>
                <a:moveTo>
                  <a:pt x="27136" y="538646"/>
                </a:moveTo>
                <a:cubicBezTo>
                  <a:pt x="42122" y="538646"/>
                  <a:pt x="54272" y="550795"/>
                  <a:pt x="54272" y="565782"/>
                </a:cubicBezTo>
                <a:cubicBezTo>
                  <a:pt x="54272" y="580769"/>
                  <a:pt x="42122" y="592918"/>
                  <a:pt x="27136" y="592918"/>
                </a:cubicBezTo>
                <a:cubicBezTo>
                  <a:pt x="12149" y="592918"/>
                  <a:pt x="0" y="580769"/>
                  <a:pt x="0" y="565782"/>
                </a:cubicBezTo>
                <a:cubicBezTo>
                  <a:pt x="0" y="550795"/>
                  <a:pt x="12149" y="538646"/>
                  <a:pt x="27136" y="538646"/>
                </a:cubicBezTo>
                <a:close/>
                <a:moveTo>
                  <a:pt x="619195" y="448872"/>
                </a:moveTo>
                <a:cubicBezTo>
                  <a:pt x="634182" y="448872"/>
                  <a:pt x="646331" y="461021"/>
                  <a:pt x="646331" y="476008"/>
                </a:cubicBezTo>
                <a:cubicBezTo>
                  <a:pt x="646331" y="490994"/>
                  <a:pt x="634182" y="503144"/>
                  <a:pt x="619195" y="503144"/>
                </a:cubicBezTo>
                <a:cubicBezTo>
                  <a:pt x="604209" y="503144"/>
                  <a:pt x="592059" y="490994"/>
                  <a:pt x="592059" y="476008"/>
                </a:cubicBezTo>
                <a:cubicBezTo>
                  <a:pt x="592059" y="461021"/>
                  <a:pt x="604209" y="448872"/>
                  <a:pt x="619195" y="448872"/>
                </a:cubicBezTo>
                <a:close/>
                <a:moveTo>
                  <a:pt x="520519" y="448872"/>
                </a:moveTo>
                <a:cubicBezTo>
                  <a:pt x="535505" y="448872"/>
                  <a:pt x="547654" y="461021"/>
                  <a:pt x="547654" y="476008"/>
                </a:cubicBezTo>
                <a:cubicBezTo>
                  <a:pt x="547654" y="490994"/>
                  <a:pt x="535505" y="503144"/>
                  <a:pt x="520519" y="503144"/>
                </a:cubicBezTo>
                <a:cubicBezTo>
                  <a:pt x="505532" y="503144"/>
                  <a:pt x="493383" y="490994"/>
                  <a:pt x="493383" y="476008"/>
                </a:cubicBezTo>
                <a:cubicBezTo>
                  <a:pt x="493383" y="461021"/>
                  <a:pt x="505532" y="448872"/>
                  <a:pt x="520519" y="448872"/>
                </a:cubicBezTo>
                <a:close/>
                <a:moveTo>
                  <a:pt x="421842" y="448872"/>
                </a:moveTo>
                <a:cubicBezTo>
                  <a:pt x="436829" y="448872"/>
                  <a:pt x="448978" y="461021"/>
                  <a:pt x="448978" y="476008"/>
                </a:cubicBezTo>
                <a:cubicBezTo>
                  <a:pt x="448978" y="490994"/>
                  <a:pt x="436829" y="503144"/>
                  <a:pt x="421842" y="503144"/>
                </a:cubicBezTo>
                <a:cubicBezTo>
                  <a:pt x="406856" y="503144"/>
                  <a:pt x="394706" y="490994"/>
                  <a:pt x="394706" y="476008"/>
                </a:cubicBezTo>
                <a:cubicBezTo>
                  <a:pt x="394706" y="461021"/>
                  <a:pt x="406856" y="448872"/>
                  <a:pt x="421842" y="448872"/>
                </a:cubicBezTo>
                <a:close/>
                <a:moveTo>
                  <a:pt x="323166" y="448872"/>
                </a:moveTo>
                <a:cubicBezTo>
                  <a:pt x="338152" y="448872"/>
                  <a:pt x="350301" y="461021"/>
                  <a:pt x="350301" y="476008"/>
                </a:cubicBezTo>
                <a:cubicBezTo>
                  <a:pt x="350301" y="490994"/>
                  <a:pt x="338152" y="503144"/>
                  <a:pt x="323166" y="503144"/>
                </a:cubicBezTo>
                <a:cubicBezTo>
                  <a:pt x="308179" y="503144"/>
                  <a:pt x="296030" y="490994"/>
                  <a:pt x="296030" y="476008"/>
                </a:cubicBezTo>
                <a:cubicBezTo>
                  <a:pt x="296030" y="461021"/>
                  <a:pt x="308179" y="448872"/>
                  <a:pt x="323166" y="448872"/>
                </a:cubicBezTo>
                <a:close/>
                <a:moveTo>
                  <a:pt x="224489" y="448872"/>
                </a:moveTo>
                <a:cubicBezTo>
                  <a:pt x="239475" y="448872"/>
                  <a:pt x="251625" y="461021"/>
                  <a:pt x="251625" y="476008"/>
                </a:cubicBezTo>
                <a:cubicBezTo>
                  <a:pt x="251625" y="490994"/>
                  <a:pt x="239475" y="503144"/>
                  <a:pt x="224489" y="503144"/>
                </a:cubicBezTo>
                <a:cubicBezTo>
                  <a:pt x="209502" y="503144"/>
                  <a:pt x="197353" y="490994"/>
                  <a:pt x="197353" y="476008"/>
                </a:cubicBezTo>
                <a:cubicBezTo>
                  <a:pt x="197353" y="461021"/>
                  <a:pt x="209502" y="448872"/>
                  <a:pt x="224489" y="448872"/>
                </a:cubicBezTo>
                <a:close/>
                <a:moveTo>
                  <a:pt x="125812" y="448872"/>
                </a:moveTo>
                <a:cubicBezTo>
                  <a:pt x="140799" y="448872"/>
                  <a:pt x="152948" y="461021"/>
                  <a:pt x="152948" y="476008"/>
                </a:cubicBezTo>
                <a:cubicBezTo>
                  <a:pt x="152948" y="490994"/>
                  <a:pt x="140799" y="503144"/>
                  <a:pt x="125812" y="503144"/>
                </a:cubicBezTo>
                <a:cubicBezTo>
                  <a:pt x="110826" y="503144"/>
                  <a:pt x="98677" y="490994"/>
                  <a:pt x="98677" y="476008"/>
                </a:cubicBezTo>
                <a:cubicBezTo>
                  <a:pt x="98677" y="461021"/>
                  <a:pt x="110826" y="448872"/>
                  <a:pt x="125812" y="448872"/>
                </a:cubicBezTo>
                <a:close/>
                <a:moveTo>
                  <a:pt x="27136" y="448872"/>
                </a:moveTo>
                <a:cubicBezTo>
                  <a:pt x="42122" y="448872"/>
                  <a:pt x="54272" y="461021"/>
                  <a:pt x="54272" y="476008"/>
                </a:cubicBezTo>
                <a:cubicBezTo>
                  <a:pt x="54272" y="490994"/>
                  <a:pt x="42122" y="503144"/>
                  <a:pt x="27136" y="503144"/>
                </a:cubicBezTo>
                <a:cubicBezTo>
                  <a:pt x="12149" y="503144"/>
                  <a:pt x="0" y="490994"/>
                  <a:pt x="0" y="476008"/>
                </a:cubicBezTo>
                <a:cubicBezTo>
                  <a:pt x="0" y="461021"/>
                  <a:pt x="12149" y="448872"/>
                  <a:pt x="27136" y="448872"/>
                </a:cubicBezTo>
                <a:close/>
                <a:moveTo>
                  <a:pt x="619195" y="359097"/>
                </a:moveTo>
                <a:cubicBezTo>
                  <a:pt x="634182" y="359097"/>
                  <a:pt x="646331" y="371247"/>
                  <a:pt x="646331" y="386233"/>
                </a:cubicBezTo>
                <a:cubicBezTo>
                  <a:pt x="646331" y="401220"/>
                  <a:pt x="634182" y="413369"/>
                  <a:pt x="619195" y="413369"/>
                </a:cubicBezTo>
                <a:cubicBezTo>
                  <a:pt x="604209" y="413369"/>
                  <a:pt x="592059" y="401220"/>
                  <a:pt x="592059" y="386233"/>
                </a:cubicBezTo>
                <a:cubicBezTo>
                  <a:pt x="592059" y="371247"/>
                  <a:pt x="604209" y="359097"/>
                  <a:pt x="619195" y="359097"/>
                </a:cubicBezTo>
                <a:close/>
                <a:moveTo>
                  <a:pt x="520519" y="359097"/>
                </a:moveTo>
                <a:cubicBezTo>
                  <a:pt x="535505" y="359097"/>
                  <a:pt x="547654" y="371247"/>
                  <a:pt x="547654" y="386233"/>
                </a:cubicBezTo>
                <a:cubicBezTo>
                  <a:pt x="547654" y="401220"/>
                  <a:pt x="535505" y="413369"/>
                  <a:pt x="520519" y="413369"/>
                </a:cubicBezTo>
                <a:cubicBezTo>
                  <a:pt x="505532" y="413369"/>
                  <a:pt x="493383" y="401220"/>
                  <a:pt x="493383" y="386233"/>
                </a:cubicBezTo>
                <a:cubicBezTo>
                  <a:pt x="493383" y="371247"/>
                  <a:pt x="505532" y="359097"/>
                  <a:pt x="520519" y="359097"/>
                </a:cubicBezTo>
                <a:close/>
                <a:moveTo>
                  <a:pt x="421842" y="359097"/>
                </a:moveTo>
                <a:cubicBezTo>
                  <a:pt x="436829" y="359097"/>
                  <a:pt x="448978" y="371247"/>
                  <a:pt x="448978" y="386233"/>
                </a:cubicBezTo>
                <a:cubicBezTo>
                  <a:pt x="448978" y="401220"/>
                  <a:pt x="436829" y="413369"/>
                  <a:pt x="421842" y="413369"/>
                </a:cubicBezTo>
                <a:cubicBezTo>
                  <a:pt x="406856" y="413369"/>
                  <a:pt x="394706" y="401220"/>
                  <a:pt x="394706" y="386233"/>
                </a:cubicBezTo>
                <a:cubicBezTo>
                  <a:pt x="394706" y="371247"/>
                  <a:pt x="406856" y="359097"/>
                  <a:pt x="421842" y="359097"/>
                </a:cubicBezTo>
                <a:close/>
                <a:moveTo>
                  <a:pt x="323166" y="359097"/>
                </a:moveTo>
                <a:cubicBezTo>
                  <a:pt x="338152" y="359097"/>
                  <a:pt x="350301" y="371247"/>
                  <a:pt x="350301" y="386233"/>
                </a:cubicBezTo>
                <a:cubicBezTo>
                  <a:pt x="350301" y="401220"/>
                  <a:pt x="338152" y="413369"/>
                  <a:pt x="323166" y="413369"/>
                </a:cubicBezTo>
                <a:cubicBezTo>
                  <a:pt x="308179" y="413369"/>
                  <a:pt x="296030" y="401220"/>
                  <a:pt x="296030" y="386233"/>
                </a:cubicBezTo>
                <a:cubicBezTo>
                  <a:pt x="296030" y="371247"/>
                  <a:pt x="308179" y="359097"/>
                  <a:pt x="323166" y="359097"/>
                </a:cubicBezTo>
                <a:close/>
                <a:moveTo>
                  <a:pt x="224489" y="359097"/>
                </a:moveTo>
                <a:cubicBezTo>
                  <a:pt x="239475" y="359097"/>
                  <a:pt x="251625" y="371247"/>
                  <a:pt x="251625" y="386233"/>
                </a:cubicBezTo>
                <a:cubicBezTo>
                  <a:pt x="251625" y="401220"/>
                  <a:pt x="239475" y="413369"/>
                  <a:pt x="224489" y="413369"/>
                </a:cubicBezTo>
                <a:cubicBezTo>
                  <a:pt x="209502" y="413369"/>
                  <a:pt x="197353" y="401220"/>
                  <a:pt x="197353" y="386233"/>
                </a:cubicBezTo>
                <a:cubicBezTo>
                  <a:pt x="197353" y="371247"/>
                  <a:pt x="209502" y="359097"/>
                  <a:pt x="224489" y="359097"/>
                </a:cubicBezTo>
                <a:close/>
                <a:moveTo>
                  <a:pt x="125812" y="359097"/>
                </a:moveTo>
                <a:cubicBezTo>
                  <a:pt x="140799" y="359097"/>
                  <a:pt x="152948" y="371247"/>
                  <a:pt x="152948" y="386233"/>
                </a:cubicBezTo>
                <a:cubicBezTo>
                  <a:pt x="152948" y="401220"/>
                  <a:pt x="140799" y="413369"/>
                  <a:pt x="125812" y="413369"/>
                </a:cubicBezTo>
                <a:cubicBezTo>
                  <a:pt x="110826" y="413369"/>
                  <a:pt x="98677" y="401220"/>
                  <a:pt x="98677" y="386233"/>
                </a:cubicBezTo>
                <a:cubicBezTo>
                  <a:pt x="98677" y="371247"/>
                  <a:pt x="110826" y="359097"/>
                  <a:pt x="125812" y="359097"/>
                </a:cubicBezTo>
                <a:close/>
                <a:moveTo>
                  <a:pt x="27136" y="359097"/>
                </a:moveTo>
                <a:cubicBezTo>
                  <a:pt x="42122" y="359097"/>
                  <a:pt x="54272" y="371247"/>
                  <a:pt x="54272" y="386233"/>
                </a:cubicBezTo>
                <a:cubicBezTo>
                  <a:pt x="54272" y="401220"/>
                  <a:pt x="42122" y="413369"/>
                  <a:pt x="27136" y="413369"/>
                </a:cubicBezTo>
                <a:cubicBezTo>
                  <a:pt x="12149" y="413369"/>
                  <a:pt x="0" y="401220"/>
                  <a:pt x="0" y="386233"/>
                </a:cubicBezTo>
                <a:cubicBezTo>
                  <a:pt x="0" y="371247"/>
                  <a:pt x="12149" y="359097"/>
                  <a:pt x="27136" y="359097"/>
                </a:cubicBezTo>
                <a:close/>
                <a:moveTo>
                  <a:pt x="619195" y="269323"/>
                </a:moveTo>
                <a:cubicBezTo>
                  <a:pt x="634182" y="269323"/>
                  <a:pt x="646331" y="281472"/>
                  <a:pt x="646331" y="296459"/>
                </a:cubicBezTo>
                <a:cubicBezTo>
                  <a:pt x="646331" y="311446"/>
                  <a:pt x="634182" y="323595"/>
                  <a:pt x="619195" y="323595"/>
                </a:cubicBezTo>
                <a:cubicBezTo>
                  <a:pt x="604209" y="323595"/>
                  <a:pt x="592059" y="311446"/>
                  <a:pt x="592059" y="296459"/>
                </a:cubicBezTo>
                <a:cubicBezTo>
                  <a:pt x="592059" y="281472"/>
                  <a:pt x="604209" y="269323"/>
                  <a:pt x="619195" y="269323"/>
                </a:cubicBezTo>
                <a:close/>
                <a:moveTo>
                  <a:pt x="520519" y="269323"/>
                </a:moveTo>
                <a:cubicBezTo>
                  <a:pt x="535505" y="269323"/>
                  <a:pt x="547654" y="281472"/>
                  <a:pt x="547654" y="296459"/>
                </a:cubicBezTo>
                <a:cubicBezTo>
                  <a:pt x="547654" y="311446"/>
                  <a:pt x="535505" y="323595"/>
                  <a:pt x="520519" y="323595"/>
                </a:cubicBezTo>
                <a:cubicBezTo>
                  <a:pt x="505532" y="323595"/>
                  <a:pt x="493383" y="311446"/>
                  <a:pt x="493383" y="296459"/>
                </a:cubicBezTo>
                <a:cubicBezTo>
                  <a:pt x="493383" y="281472"/>
                  <a:pt x="505532" y="269323"/>
                  <a:pt x="520519" y="269323"/>
                </a:cubicBezTo>
                <a:close/>
                <a:moveTo>
                  <a:pt x="421842" y="269323"/>
                </a:moveTo>
                <a:cubicBezTo>
                  <a:pt x="436829" y="269323"/>
                  <a:pt x="448978" y="281472"/>
                  <a:pt x="448978" y="296459"/>
                </a:cubicBezTo>
                <a:cubicBezTo>
                  <a:pt x="448978" y="311446"/>
                  <a:pt x="436829" y="323595"/>
                  <a:pt x="421842" y="323595"/>
                </a:cubicBezTo>
                <a:cubicBezTo>
                  <a:pt x="406856" y="323595"/>
                  <a:pt x="394706" y="311446"/>
                  <a:pt x="394706" y="296459"/>
                </a:cubicBezTo>
                <a:cubicBezTo>
                  <a:pt x="394706" y="281472"/>
                  <a:pt x="406856" y="269323"/>
                  <a:pt x="421842" y="269323"/>
                </a:cubicBezTo>
                <a:close/>
                <a:moveTo>
                  <a:pt x="323166" y="269323"/>
                </a:moveTo>
                <a:cubicBezTo>
                  <a:pt x="338152" y="269323"/>
                  <a:pt x="350301" y="281472"/>
                  <a:pt x="350301" y="296459"/>
                </a:cubicBezTo>
                <a:cubicBezTo>
                  <a:pt x="350301" y="311446"/>
                  <a:pt x="338152" y="323595"/>
                  <a:pt x="323166" y="323595"/>
                </a:cubicBezTo>
                <a:cubicBezTo>
                  <a:pt x="308179" y="323595"/>
                  <a:pt x="296030" y="311446"/>
                  <a:pt x="296030" y="296459"/>
                </a:cubicBezTo>
                <a:cubicBezTo>
                  <a:pt x="296030" y="281472"/>
                  <a:pt x="308179" y="269323"/>
                  <a:pt x="323166" y="269323"/>
                </a:cubicBezTo>
                <a:close/>
                <a:moveTo>
                  <a:pt x="224489" y="269323"/>
                </a:moveTo>
                <a:cubicBezTo>
                  <a:pt x="239475" y="269323"/>
                  <a:pt x="251625" y="281472"/>
                  <a:pt x="251625" y="296459"/>
                </a:cubicBezTo>
                <a:cubicBezTo>
                  <a:pt x="251625" y="311446"/>
                  <a:pt x="239475" y="323595"/>
                  <a:pt x="224489" y="323595"/>
                </a:cubicBezTo>
                <a:cubicBezTo>
                  <a:pt x="209502" y="323595"/>
                  <a:pt x="197353" y="311446"/>
                  <a:pt x="197353" y="296459"/>
                </a:cubicBezTo>
                <a:cubicBezTo>
                  <a:pt x="197353" y="281472"/>
                  <a:pt x="209502" y="269323"/>
                  <a:pt x="224489" y="269323"/>
                </a:cubicBezTo>
                <a:close/>
                <a:moveTo>
                  <a:pt x="125812" y="269323"/>
                </a:moveTo>
                <a:cubicBezTo>
                  <a:pt x="140799" y="269323"/>
                  <a:pt x="152948" y="281472"/>
                  <a:pt x="152948" y="296459"/>
                </a:cubicBezTo>
                <a:cubicBezTo>
                  <a:pt x="152948" y="311446"/>
                  <a:pt x="140799" y="323595"/>
                  <a:pt x="125812" y="323595"/>
                </a:cubicBezTo>
                <a:cubicBezTo>
                  <a:pt x="110826" y="323595"/>
                  <a:pt x="98677" y="311446"/>
                  <a:pt x="98677" y="296459"/>
                </a:cubicBezTo>
                <a:cubicBezTo>
                  <a:pt x="98677" y="281472"/>
                  <a:pt x="110826" y="269323"/>
                  <a:pt x="125812" y="269323"/>
                </a:cubicBezTo>
                <a:close/>
                <a:moveTo>
                  <a:pt x="27136" y="269323"/>
                </a:moveTo>
                <a:cubicBezTo>
                  <a:pt x="42122" y="269323"/>
                  <a:pt x="54272" y="281472"/>
                  <a:pt x="54272" y="296459"/>
                </a:cubicBezTo>
                <a:cubicBezTo>
                  <a:pt x="54272" y="311446"/>
                  <a:pt x="42122" y="323595"/>
                  <a:pt x="27136" y="323595"/>
                </a:cubicBezTo>
                <a:cubicBezTo>
                  <a:pt x="12149" y="323595"/>
                  <a:pt x="0" y="311446"/>
                  <a:pt x="0" y="296459"/>
                </a:cubicBezTo>
                <a:cubicBezTo>
                  <a:pt x="0" y="281472"/>
                  <a:pt x="12149" y="269323"/>
                  <a:pt x="27136" y="269323"/>
                </a:cubicBezTo>
                <a:close/>
                <a:moveTo>
                  <a:pt x="619195" y="179549"/>
                </a:moveTo>
                <a:cubicBezTo>
                  <a:pt x="634182" y="179549"/>
                  <a:pt x="646331" y="191698"/>
                  <a:pt x="646331" y="206685"/>
                </a:cubicBezTo>
                <a:cubicBezTo>
                  <a:pt x="646331" y="221671"/>
                  <a:pt x="634182" y="233821"/>
                  <a:pt x="619195" y="233821"/>
                </a:cubicBezTo>
                <a:cubicBezTo>
                  <a:pt x="604209" y="233821"/>
                  <a:pt x="592059" y="221671"/>
                  <a:pt x="592059" y="206685"/>
                </a:cubicBezTo>
                <a:cubicBezTo>
                  <a:pt x="592059" y="191698"/>
                  <a:pt x="604209" y="179549"/>
                  <a:pt x="619195" y="179549"/>
                </a:cubicBezTo>
                <a:close/>
                <a:moveTo>
                  <a:pt x="520519" y="179549"/>
                </a:moveTo>
                <a:cubicBezTo>
                  <a:pt x="535505" y="179549"/>
                  <a:pt x="547654" y="191698"/>
                  <a:pt x="547654" y="206685"/>
                </a:cubicBezTo>
                <a:cubicBezTo>
                  <a:pt x="547654" y="221671"/>
                  <a:pt x="535505" y="233821"/>
                  <a:pt x="520519" y="233821"/>
                </a:cubicBezTo>
                <a:cubicBezTo>
                  <a:pt x="505532" y="233821"/>
                  <a:pt x="493383" y="221671"/>
                  <a:pt x="493383" y="206685"/>
                </a:cubicBezTo>
                <a:cubicBezTo>
                  <a:pt x="493383" y="191698"/>
                  <a:pt x="505532" y="179549"/>
                  <a:pt x="520519" y="179549"/>
                </a:cubicBezTo>
                <a:close/>
                <a:moveTo>
                  <a:pt x="421842" y="179549"/>
                </a:moveTo>
                <a:cubicBezTo>
                  <a:pt x="436829" y="179549"/>
                  <a:pt x="448978" y="191698"/>
                  <a:pt x="448978" y="206685"/>
                </a:cubicBezTo>
                <a:cubicBezTo>
                  <a:pt x="448978" y="221671"/>
                  <a:pt x="436829" y="233821"/>
                  <a:pt x="421842" y="233821"/>
                </a:cubicBezTo>
                <a:cubicBezTo>
                  <a:pt x="406856" y="233821"/>
                  <a:pt x="394706" y="221671"/>
                  <a:pt x="394706" y="206685"/>
                </a:cubicBezTo>
                <a:cubicBezTo>
                  <a:pt x="394706" y="191698"/>
                  <a:pt x="406856" y="179549"/>
                  <a:pt x="421842" y="179549"/>
                </a:cubicBezTo>
                <a:close/>
                <a:moveTo>
                  <a:pt x="323166" y="179549"/>
                </a:moveTo>
                <a:cubicBezTo>
                  <a:pt x="338152" y="179549"/>
                  <a:pt x="350301" y="191698"/>
                  <a:pt x="350301" y="206685"/>
                </a:cubicBezTo>
                <a:cubicBezTo>
                  <a:pt x="350301" y="221671"/>
                  <a:pt x="338152" y="233821"/>
                  <a:pt x="323166" y="233821"/>
                </a:cubicBezTo>
                <a:cubicBezTo>
                  <a:pt x="308179" y="233821"/>
                  <a:pt x="296030" y="221671"/>
                  <a:pt x="296030" y="206685"/>
                </a:cubicBezTo>
                <a:cubicBezTo>
                  <a:pt x="296030" y="191698"/>
                  <a:pt x="308179" y="179549"/>
                  <a:pt x="323166" y="179549"/>
                </a:cubicBezTo>
                <a:close/>
                <a:moveTo>
                  <a:pt x="224489" y="179549"/>
                </a:moveTo>
                <a:cubicBezTo>
                  <a:pt x="239475" y="179549"/>
                  <a:pt x="251625" y="191698"/>
                  <a:pt x="251625" y="206685"/>
                </a:cubicBezTo>
                <a:cubicBezTo>
                  <a:pt x="251625" y="221671"/>
                  <a:pt x="239475" y="233821"/>
                  <a:pt x="224489" y="233821"/>
                </a:cubicBezTo>
                <a:cubicBezTo>
                  <a:pt x="209502" y="233821"/>
                  <a:pt x="197353" y="221671"/>
                  <a:pt x="197353" y="206685"/>
                </a:cubicBezTo>
                <a:cubicBezTo>
                  <a:pt x="197353" y="191698"/>
                  <a:pt x="209502" y="179549"/>
                  <a:pt x="224489" y="179549"/>
                </a:cubicBezTo>
                <a:close/>
                <a:moveTo>
                  <a:pt x="125812" y="179549"/>
                </a:moveTo>
                <a:cubicBezTo>
                  <a:pt x="140799" y="179549"/>
                  <a:pt x="152948" y="191698"/>
                  <a:pt x="152948" y="206685"/>
                </a:cubicBezTo>
                <a:cubicBezTo>
                  <a:pt x="152948" y="221671"/>
                  <a:pt x="140799" y="233821"/>
                  <a:pt x="125812" y="233821"/>
                </a:cubicBezTo>
                <a:cubicBezTo>
                  <a:pt x="110826" y="233821"/>
                  <a:pt x="98677" y="221671"/>
                  <a:pt x="98677" y="206685"/>
                </a:cubicBezTo>
                <a:cubicBezTo>
                  <a:pt x="98677" y="191698"/>
                  <a:pt x="110826" y="179549"/>
                  <a:pt x="125812" y="179549"/>
                </a:cubicBezTo>
                <a:close/>
                <a:moveTo>
                  <a:pt x="27136" y="179549"/>
                </a:moveTo>
                <a:cubicBezTo>
                  <a:pt x="42122" y="179549"/>
                  <a:pt x="54272" y="191698"/>
                  <a:pt x="54272" y="206685"/>
                </a:cubicBezTo>
                <a:cubicBezTo>
                  <a:pt x="54272" y="221671"/>
                  <a:pt x="42122" y="233821"/>
                  <a:pt x="27136" y="233821"/>
                </a:cubicBezTo>
                <a:cubicBezTo>
                  <a:pt x="12149" y="233821"/>
                  <a:pt x="0" y="221671"/>
                  <a:pt x="0" y="206685"/>
                </a:cubicBezTo>
                <a:cubicBezTo>
                  <a:pt x="0" y="191698"/>
                  <a:pt x="12149" y="179549"/>
                  <a:pt x="27136" y="179549"/>
                </a:cubicBezTo>
                <a:close/>
                <a:moveTo>
                  <a:pt x="619195" y="89774"/>
                </a:moveTo>
                <a:cubicBezTo>
                  <a:pt x="634182" y="89774"/>
                  <a:pt x="646331" y="101924"/>
                  <a:pt x="646331" y="116910"/>
                </a:cubicBezTo>
                <a:cubicBezTo>
                  <a:pt x="646331" y="131897"/>
                  <a:pt x="634182" y="144046"/>
                  <a:pt x="619195" y="144046"/>
                </a:cubicBezTo>
                <a:cubicBezTo>
                  <a:pt x="604209" y="144046"/>
                  <a:pt x="592059" y="131897"/>
                  <a:pt x="592059" y="116910"/>
                </a:cubicBezTo>
                <a:cubicBezTo>
                  <a:pt x="592059" y="101924"/>
                  <a:pt x="604209" y="89774"/>
                  <a:pt x="619195" y="89774"/>
                </a:cubicBezTo>
                <a:close/>
                <a:moveTo>
                  <a:pt x="520519" y="89774"/>
                </a:moveTo>
                <a:cubicBezTo>
                  <a:pt x="535505" y="89774"/>
                  <a:pt x="547654" y="101924"/>
                  <a:pt x="547654" y="116910"/>
                </a:cubicBezTo>
                <a:cubicBezTo>
                  <a:pt x="547654" y="131897"/>
                  <a:pt x="535505" y="144046"/>
                  <a:pt x="520519" y="144046"/>
                </a:cubicBezTo>
                <a:cubicBezTo>
                  <a:pt x="505532" y="144046"/>
                  <a:pt x="493383" y="131897"/>
                  <a:pt x="493383" y="116910"/>
                </a:cubicBezTo>
                <a:cubicBezTo>
                  <a:pt x="493383" y="101924"/>
                  <a:pt x="505532" y="89774"/>
                  <a:pt x="520519" y="89774"/>
                </a:cubicBezTo>
                <a:close/>
                <a:moveTo>
                  <a:pt x="421842" y="89774"/>
                </a:moveTo>
                <a:cubicBezTo>
                  <a:pt x="436829" y="89774"/>
                  <a:pt x="448978" y="101924"/>
                  <a:pt x="448978" y="116910"/>
                </a:cubicBezTo>
                <a:cubicBezTo>
                  <a:pt x="448978" y="131897"/>
                  <a:pt x="436829" y="144046"/>
                  <a:pt x="421842" y="144046"/>
                </a:cubicBezTo>
                <a:cubicBezTo>
                  <a:pt x="406856" y="144046"/>
                  <a:pt x="394706" y="131897"/>
                  <a:pt x="394706" y="116910"/>
                </a:cubicBezTo>
                <a:cubicBezTo>
                  <a:pt x="394706" y="101924"/>
                  <a:pt x="406856" y="89774"/>
                  <a:pt x="421842" y="89774"/>
                </a:cubicBezTo>
                <a:close/>
                <a:moveTo>
                  <a:pt x="323166" y="89774"/>
                </a:moveTo>
                <a:cubicBezTo>
                  <a:pt x="338152" y="89774"/>
                  <a:pt x="350301" y="101924"/>
                  <a:pt x="350301" y="116910"/>
                </a:cubicBezTo>
                <a:cubicBezTo>
                  <a:pt x="350301" y="131897"/>
                  <a:pt x="338152" y="144046"/>
                  <a:pt x="323166" y="144046"/>
                </a:cubicBezTo>
                <a:cubicBezTo>
                  <a:pt x="308179" y="144046"/>
                  <a:pt x="296030" y="131897"/>
                  <a:pt x="296030" y="116910"/>
                </a:cubicBezTo>
                <a:cubicBezTo>
                  <a:pt x="296030" y="101924"/>
                  <a:pt x="308179" y="89774"/>
                  <a:pt x="323166" y="89774"/>
                </a:cubicBezTo>
                <a:close/>
                <a:moveTo>
                  <a:pt x="224489" y="89774"/>
                </a:moveTo>
                <a:cubicBezTo>
                  <a:pt x="239475" y="89774"/>
                  <a:pt x="251625" y="101924"/>
                  <a:pt x="251625" y="116910"/>
                </a:cubicBezTo>
                <a:cubicBezTo>
                  <a:pt x="251625" y="131897"/>
                  <a:pt x="239475" y="144046"/>
                  <a:pt x="224489" y="144046"/>
                </a:cubicBezTo>
                <a:cubicBezTo>
                  <a:pt x="209502" y="144046"/>
                  <a:pt x="197353" y="131897"/>
                  <a:pt x="197353" y="116910"/>
                </a:cubicBezTo>
                <a:cubicBezTo>
                  <a:pt x="197353" y="101924"/>
                  <a:pt x="209502" y="89774"/>
                  <a:pt x="224489" y="89774"/>
                </a:cubicBezTo>
                <a:close/>
                <a:moveTo>
                  <a:pt x="125812" y="89774"/>
                </a:moveTo>
                <a:cubicBezTo>
                  <a:pt x="140799" y="89774"/>
                  <a:pt x="152948" y="101924"/>
                  <a:pt x="152948" y="116910"/>
                </a:cubicBezTo>
                <a:cubicBezTo>
                  <a:pt x="152948" y="131897"/>
                  <a:pt x="140799" y="144046"/>
                  <a:pt x="125812" y="144046"/>
                </a:cubicBezTo>
                <a:cubicBezTo>
                  <a:pt x="110826" y="144046"/>
                  <a:pt x="98677" y="131897"/>
                  <a:pt x="98677" y="116910"/>
                </a:cubicBezTo>
                <a:cubicBezTo>
                  <a:pt x="98677" y="101924"/>
                  <a:pt x="110826" y="89774"/>
                  <a:pt x="125812" y="89774"/>
                </a:cubicBezTo>
                <a:close/>
                <a:moveTo>
                  <a:pt x="27136" y="89774"/>
                </a:moveTo>
                <a:cubicBezTo>
                  <a:pt x="42122" y="89774"/>
                  <a:pt x="54272" y="101924"/>
                  <a:pt x="54272" y="116910"/>
                </a:cubicBezTo>
                <a:cubicBezTo>
                  <a:pt x="54272" y="131897"/>
                  <a:pt x="42122" y="144046"/>
                  <a:pt x="27136" y="144046"/>
                </a:cubicBezTo>
                <a:cubicBezTo>
                  <a:pt x="12149" y="144046"/>
                  <a:pt x="0" y="131897"/>
                  <a:pt x="0" y="116910"/>
                </a:cubicBezTo>
                <a:cubicBezTo>
                  <a:pt x="0" y="101924"/>
                  <a:pt x="12149" y="89774"/>
                  <a:pt x="27136" y="89774"/>
                </a:cubicBezTo>
                <a:close/>
                <a:moveTo>
                  <a:pt x="619195" y="0"/>
                </a:moveTo>
                <a:cubicBezTo>
                  <a:pt x="634182" y="0"/>
                  <a:pt x="646331" y="12149"/>
                  <a:pt x="646331" y="27136"/>
                </a:cubicBezTo>
                <a:cubicBezTo>
                  <a:pt x="646331" y="42123"/>
                  <a:pt x="634182" y="54272"/>
                  <a:pt x="619195" y="54272"/>
                </a:cubicBezTo>
                <a:cubicBezTo>
                  <a:pt x="604209" y="54272"/>
                  <a:pt x="592059" y="42123"/>
                  <a:pt x="592059" y="27136"/>
                </a:cubicBezTo>
                <a:cubicBezTo>
                  <a:pt x="592059" y="12149"/>
                  <a:pt x="604209" y="0"/>
                  <a:pt x="619195" y="0"/>
                </a:cubicBezTo>
                <a:close/>
                <a:moveTo>
                  <a:pt x="520519" y="0"/>
                </a:moveTo>
                <a:cubicBezTo>
                  <a:pt x="535505" y="0"/>
                  <a:pt x="547654" y="12149"/>
                  <a:pt x="547654" y="27136"/>
                </a:cubicBezTo>
                <a:cubicBezTo>
                  <a:pt x="547654" y="42123"/>
                  <a:pt x="535505" y="54272"/>
                  <a:pt x="520519" y="54272"/>
                </a:cubicBezTo>
                <a:cubicBezTo>
                  <a:pt x="505532" y="54272"/>
                  <a:pt x="493383" y="42123"/>
                  <a:pt x="493383" y="27136"/>
                </a:cubicBezTo>
                <a:cubicBezTo>
                  <a:pt x="493383" y="12149"/>
                  <a:pt x="505532" y="0"/>
                  <a:pt x="520519" y="0"/>
                </a:cubicBezTo>
                <a:close/>
                <a:moveTo>
                  <a:pt x="421842" y="0"/>
                </a:moveTo>
                <a:cubicBezTo>
                  <a:pt x="436829" y="0"/>
                  <a:pt x="448978" y="12149"/>
                  <a:pt x="448978" y="27136"/>
                </a:cubicBezTo>
                <a:cubicBezTo>
                  <a:pt x="448978" y="42123"/>
                  <a:pt x="436829" y="54272"/>
                  <a:pt x="421842" y="54272"/>
                </a:cubicBezTo>
                <a:cubicBezTo>
                  <a:pt x="406856" y="54272"/>
                  <a:pt x="394706" y="42123"/>
                  <a:pt x="394706" y="27136"/>
                </a:cubicBezTo>
                <a:cubicBezTo>
                  <a:pt x="394706" y="12149"/>
                  <a:pt x="406856" y="0"/>
                  <a:pt x="421842" y="0"/>
                </a:cubicBezTo>
                <a:close/>
                <a:moveTo>
                  <a:pt x="323166" y="0"/>
                </a:moveTo>
                <a:cubicBezTo>
                  <a:pt x="338152" y="0"/>
                  <a:pt x="350301" y="12149"/>
                  <a:pt x="350301" y="27136"/>
                </a:cubicBezTo>
                <a:cubicBezTo>
                  <a:pt x="350301" y="42123"/>
                  <a:pt x="338152" y="54272"/>
                  <a:pt x="323166" y="54272"/>
                </a:cubicBezTo>
                <a:cubicBezTo>
                  <a:pt x="308179" y="54272"/>
                  <a:pt x="296030" y="42123"/>
                  <a:pt x="296030" y="27136"/>
                </a:cubicBezTo>
                <a:cubicBezTo>
                  <a:pt x="296030" y="12149"/>
                  <a:pt x="308179" y="0"/>
                  <a:pt x="323166" y="0"/>
                </a:cubicBezTo>
                <a:close/>
                <a:moveTo>
                  <a:pt x="224489" y="0"/>
                </a:moveTo>
                <a:cubicBezTo>
                  <a:pt x="239475" y="0"/>
                  <a:pt x="251625" y="12149"/>
                  <a:pt x="251625" y="27136"/>
                </a:cubicBezTo>
                <a:cubicBezTo>
                  <a:pt x="251625" y="42123"/>
                  <a:pt x="239475" y="54272"/>
                  <a:pt x="224489" y="54272"/>
                </a:cubicBezTo>
                <a:cubicBezTo>
                  <a:pt x="209502" y="54272"/>
                  <a:pt x="197353" y="42123"/>
                  <a:pt x="197353" y="27136"/>
                </a:cubicBezTo>
                <a:cubicBezTo>
                  <a:pt x="197353" y="12149"/>
                  <a:pt x="209502" y="0"/>
                  <a:pt x="224489" y="0"/>
                </a:cubicBezTo>
                <a:close/>
                <a:moveTo>
                  <a:pt x="125812" y="0"/>
                </a:moveTo>
                <a:cubicBezTo>
                  <a:pt x="140799" y="0"/>
                  <a:pt x="152948" y="12149"/>
                  <a:pt x="152948" y="27136"/>
                </a:cubicBezTo>
                <a:cubicBezTo>
                  <a:pt x="152948" y="42123"/>
                  <a:pt x="140799" y="54272"/>
                  <a:pt x="125812" y="54272"/>
                </a:cubicBezTo>
                <a:cubicBezTo>
                  <a:pt x="110826" y="54272"/>
                  <a:pt x="98677" y="42123"/>
                  <a:pt x="98677" y="27136"/>
                </a:cubicBezTo>
                <a:cubicBezTo>
                  <a:pt x="98677" y="12149"/>
                  <a:pt x="110826" y="0"/>
                  <a:pt x="125812" y="0"/>
                </a:cubicBezTo>
                <a:close/>
                <a:moveTo>
                  <a:pt x="27136" y="0"/>
                </a:moveTo>
                <a:cubicBezTo>
                  <a:pt x="42122" y="0"/>
                  <a:pt x="54272" y="12149"/>
                  <a:pt x="54272" y="27136"/>
                </a:cubicBezTo>
                <a:cubicBezTo>
                  <a:pt x="54272" y="42123"/>
                  <a:pt x="42122" y="54272"/>
                  <a:pt x="27136" y="54272"/>
                </a:cubicBezTo>
                <a:cubicBezTo>
                  <a:pt x="12149" y="54272"/>
                  <a:pt x="0" y="42123"/>
                  <a:pt x="0" y="27136"/>
                </a:cubicBezTo>
                <a:cubicBezTo>
                  <a:pt x="0" y="12149"/>
                  <a:pt x="12149" y="0"/>
                  <a:pt x="27136" y="0"/>
                </a:cubicBezTo>
                <a:close/>
              </a:path>
            </a:pathLst>
          </a:custGeom>
          <a:gradFill>
            <a:gsLst>
              <a:gs pos="0">
                <a:srgbClr val="2E3AFF">
                  <a:alpha val="20000"/>
                </a:srgbClr>
              </a:gs>
              <a:gs pos="100000">
                <a:srgbClr val="008CFB">
                  <a:alpha val="5000"/>
                </a:srgbClr>
              </a:gs>
            </a:gsLst>
            <a:lin ang="2700000" scaled="1"/>
          </a:gradFill>
          <a:ln>
            <a:noFill/>
          </a:ln>
        </p:spPr>
        <p:txBody>
          <a:bodyPr wrap="square" anchor="ctr"/>
          <a:lstStyle>
            <a:lvl1pPr marL="0" lvl="0" algn="l" defTabSz="914400">
              <a:defRPr sz="1800" kern="1200">
                <a:solidFill>
                  <a:schemeClr val="tx1"/>
                </a:solidFill>
                <a:latin typeface="等线"/>
                <a:ea typeface="等线"/>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a:lstStyle>
          <a:p>
            <a:pPr algn="ctr"/>
            <a:endParaRPr lang="zh-CN" altLang="en-US">
              <a:solidFill>
                <a:schemeClr val="lt1"/>
              </a:solidFill>
            </a:endParaRPr>
          </a:p>
        </p:txBody>
      </p:sp>
      <p:sp>
        <p:nvSpPr>
          <p:cNvPr id="38" name="文本框 37"/>
          <p:cNvSpPr txBox="1"/>
          <p:nvPr/>
        </p:nvSpPr>
        <p:spPr>
          <a:xfrm>
            <a:off x="1739942" y="4089012"/>
            <a:ext cx="4242680" cy="649280"/>
          </a:xfrm>
          <a:prstGeom prst="rect">
            <a:avLst/>
          </a:prstGeom>
          <a:noFill/>
        </p:spPr>
        <p:txBody>
          <a:bodyPr wrap="square">
            <a:spAutoFit/>
          </a:bodyPr>
          <a:lstStyle>
            <a:lvl1pPr marL="0" lvl="0" algn="l" defTabSz="914400">
              <a:defRPr sz="1800" kern="1200">
                <a:solidFill>
                  <a:schemeClr val="tx1"/>
                </a:solidFill>
                <a:latin typeface="等线"/>
                <a:ea typeface="等线"/>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a:lstStyle>
          <a:p>
            <a:pPr>
              <a:lnSpc>
                <a:spcPct val="135000"/>
              </a:lnSpc>
            </a:pPr>
            <a:r>
              <a:rPr lang="zh-CN" altLang="en-US" sz="1400">
                <a:solidFill>
                  <a:schemeClr val="bg1"/>
                </a:solidFill>
              </a:rPr>
              <a:t>搜索：陈西设计之家。更多免费</a:t>
            </a:r>
            <a:r>
              <a:rPr lang="en-US" altLang="zh-CN" sz="1400">
                <a:solidFill>
                  <a:schemeClr val="bg1"/>
                </a:solidFill>
              </a:rPr>
              <a:t>PPT</a:t>
            </a:r>
            <a:r>
              <a:rPr lang="zh-CN" altLang="en-US" sz="1400">
                <a:solidFill>
                  <a:schemeClr val="bg1"/>
                </a:solidFill>
              </a:rPr>
              <a:t>模版教程等。承接</a:t>
            </a:r>
            <a:r>
              <a:rPr lang="en-US" altLang="zh-CN" sz="1400">
                <a:solidFill>
                  <a:schemeClr val="bg1"/>
                </a:solidFill>
              </a:rPr>
              <a:t>PPT</a:t>
            </a:r>
            <a:r>
              <a:rPr lang="zh-CN" altLang="en-US" sz="1400">
                <a:solidFill>
                  <a:schemeClr val="bg1"/>
                </a:solidFill>
              </a:rPr>
              <a:t>高端定制</a:t>
            </a:r>
            <a:r>
              <a:rPr lang="en-US" altLang="zh-CN" sz="1400">
                <a:solidFill>
                  <a:schemeClr val="bg1"/>
                </a:solidFill>
              </a:rPr>
              <a:t>/</a:t>
            </a:r>
            <a:r>
              <a:rPr lang="zh-CN" altLang="en-US" sz="1400">
                <a:solidFill>
                  <a:schemeClr val="bg1"/>
                </a:solidFill>
              </a:rPr>
              <a:t>发布会</a:t>
            </a:r>
            <a:r>
              <a:rPr lang="en-US" altLang="zh-CN" sz="1400">
                <a:solidFill>
                  <a:schemeClr val="bg1"/>
                </a:solidFill>
              </a:rPr>
              <a:t>PPT</a:t>
            </a:r>
            <a:r>
              <a:rPr lang="zh-CN" altLang="en-US" sz="1400">
                <a:solidFill>
                  <a:schemeClr val="bg1"/>
                </a:solidFill>
              </a:rPr>
              <a:t>设计</a:t>
            </a:r>
          </a:p>
        </p:txBody>
      </p:sp>
      <p:sp>
        <p:nvSpPr>
          <p:cNvPr id="40" name="文本框 39"/>
          <p:cNvSpPr txBox="1"/>
          <p:nvPr/>
        </p:nvSpPr>
        <p:spPr>
          <a:xfrm>
            <a:off x="12310724" y="930092"/>
            <a:ext cx="9531350" cy="368300"/>
          </a:xfrm>
          <a:prstGeom prst="rect">
            <a:avLst/>
          </a:prstGeom>
          <a:ln w="12700">
            <a:prstDash val="solid"/>
          </a:ln>
        </p:spPr>
        <p:txBody>
          <a:bodyPr>
            <a:spAutoFit/>
          </a:bodyPr>
          <a:lstStyle/>
          <a:p>
            <a:pPr lvl="0" algn="l"/>
            <a:r>
              <a:rPr lang="en-US" altLang="en-US">
                <a:latin typeface="楷体"/>
                <a:ea typeface="楷体"/>
              </a:rPr>
              <a:t>    </a:t>
            </a:r>
          </a:p>
        </p:txBody>
      </p:sp>
      <p:sp>
        <p:nvSpPr>
          <p:cNvPr id="29" name="矩形 28">
            <a:extLst>
              <a:ext uri="{FF2B5EF4-FFF2-40B4-BE49-F238E27FC236}">
                <a16:creationId xmlns:a16="http://schemas.microsoft.com/office/drawing/2014/main" id="{C4FAE6B5-B23C-8526-9E6C-7F5CC17E473A}"/>
              </a:ext>
            </a:extLst>
          </p:cNvPr>
          <p:cNvSpPr/>
          <p:nvPr/>
        </p:nvSpPr>
        <p:spPr>
          <a:xfrm flipH="1">
            <a:off x="3708507" y="-16572"/>
            <a:ext cx="2116703" cy="822404"/>
          </a:xfrm>
          <a:prstGeom prst="rect">
            <a:avLst/>
          </a:prstGeom>
          <a:solidFill>
            <a:srgbClr val="F2F2F2"/>
          </a:solidFill>
          <a:ln>
            <a:noFill/>
          </a:ln>
          <a:effectLst>
            <a:outerShdw blurRad="228600" dist="50800" dir="5400000" algn="t" rotWithShape="0">
              <a:srgbClr val="000000">
                <a:alpha val="29000"/>
              </a:srgbClr>
            </a:outerShdw>
          </a:effectLst>
        </p:spPr>
        <p:txBody>
          <a:bodyPr vert="horz" anchor="ctr"/>
          <a:lstStyle/>
          <a:p>
            <a:pPr marL="0" lvl="0" indent="0" algn="ctr" defTabSz="914400">
              <a:lnSpc>
                <a:spcPct val="100000"/>
              </a:lnSpc>
              <a:buNone/>
            </a:pPr>
            <a:r>
              <a:rPr lang="zh-CN" altLang="zh-CN" sz="2000" b="1" i="0" strike="noStrike" spc="0">
                <a:solidFill>
                  <a:srgbClr val="808080"/>
                </a:solidFill>
                <a:latin typeface="微软雅黑"/>
                <a:ea typeface="微软雅黑"/>
              </a:rPr>
              <a:t>项目背景</a:t>
            </a:r>
          </a:p>
        </p:txBody>
      </p:sp>
      <p:sp>
        <p:nvSpPr>
          <p:cNvPr id="30" name="矩形 4">
            <a:extLst>
              <a:ext uri="{FF2B5EF4-FFF2-40B4-BE49-F238E27FC236}">
                <a16:creationId xmlns:a16="http://schemas.microsoft.com/office/drawing/2014/main" id="{CF171831-2387-C729-60F5-7F35F535B943}"/>
              </a:ext>
            </a:extLst>
          </p:cNvPr>
          <p:cNvSpPr/>
          <p:nvPr/>
        </p:nvSpPr>
        <p:spPr>
          <a:xfrm>
            <a:off x="5825212" y="-9654"/>
            <a:ext cx="2116703" cy="822404"/>
          </a:xfrm>
          <a:prstGeom prst="rect">
            <a:avLst/>
          </a:prstGeom>
          <a:solidFill>
            <a:srgbClr val="008CFB"/>
          </a:solidFill>
          <a:ln>
            <a:noFill/>
          </a:ln>
          <a:effectLst>
            <a:outerShdw blurRad="228600" dist="50800" dir="5400000" algn="t" rotWithShape="0">
              <a:prstClr val="black">
                <a:alpha val="29000"/>
              </a:prstClr>
            </a:outerShdw>
          </a:effectLst>
        </p:spPr>
        <p:txBody>
          <a:bodyPr anchor="ctr"/>
          <a:lstStyle/>
          <a:p>
            <a:pPr algn="ctr"/>
            <a:r>
              <a:rPr lang="zh-CN" altLang="en-US" sz="2000" b="1">
                <a:solidFill>
                  <a:schemeClr val="bg1"/>
                </a:solidFill>
                <a:latin typeface="微软雅黑"/>
                <a:ea typeface="微软雅黑"/>
              </a:rPr>
              <a:t>项目方案</a:t>
            </a:r>
          </a:p>
        </p:txBody>
      </p:sp>
      <p:sp>
        <p:nvSpPr>
          <p:cNvPr id="31" name="矩形 4">
            <a:extLst>
              <a:ext uri="{FF2B5EF4-FFF2-40B4-BE49-F238E27FC236}">
                <a16:creationId xmlns:a16="http://schemas.microsoft.com/office/drawing/2014/main" id="{E8C885B8-66F7-72B6-AB66-8CF6C991D8A1}"/>
              </a:ext>
            </a:extLst>
          </p:cNvPr>
          <p:cNvSpPr/>
          <p:nvPr/>
        </p:nvSpPr>
        <p:spPr>
          <a:xfrm>
            <a:off x="7904480" y="-1"/>
            <a:ext cx="2029515" cy="812751"/>
          </a:xfrm>
          <a:prstGeom prst="rect">
            <a:avLst/>
          </a:prstGeom>
          <a:solidFill>
            <a:srgbClr val="F2F2F2"/>
          </a:solidFill>
          <a:ln>
            <a:noFill/>
          </a:ln>
          <a:effectLst>
            <a:outerShdw blurRad="228600" dist="50800" dir="5400000" algn="t" rotWithShape="0">
              <a:prstClr val="black">
                <a:alpha val="29000"/>
              </a:prstClr>
            </a:outerShdw>
          </a:effectLst>
        </p:spPr>
        <p:txBody>
          <a:bodyPr anchor="ctr"/>
          <a:lstStyle/>
          <a:p>
            <a:pPr algn="ctr"/>
            <a:r>
              <a:rPr lang="zh-CN" altLang="en-US" sz="2000" b="1">
                <a:solidFill>
                  <a:schemeClr val="bg1">
                    <a:lumMod val="50000"/>
                  </a:schemeClr>
                </a:solidFill>
                <a:latin typeface="微软雅黑"/>
                <a:ea typeface="微软雅黑"/>
              </a:rPr>
              <a:t>总结展望</a:t>
            </a:r>
          </a:p>
        </p:txBody>
      </p:sp>
      <p:sp>
        <p:nvSpPr>
          <p:cNvPr id="32" name="矩形 4">
            <a:extLst>
              <a:ext uri="{FF2B5EF4-FFF2-40B4-BE49-F238E27FC236}">
                <a16:creationId xmlns:a16="http://schemas.microsoft.com/office/drawing/2014/main" id="{5E4A38B4-AAFC-8D80-FD0D-071A6EF4CF3B}"/>
              </a:ext>
            </a:extLst>
          </p:cNvPr>
          <p:cNvSpPr/>
          <p:nvPr/>
        </p:nvSpPr>
        <p:spPr>
          <a:xfrm>
            <a:off x="9933993" y="10954"/>
            <a:ext cx="2258007" cy="808508"/>
          </a:xfrm>
          <a:prstGeom prst="rect">
            <a:avLst/>
          </a:prstGeom>
          <a:solidFill>
            <a:srgbClr val="F2F2F2"/>
          </a:solidFill>
          <a:ln>
            <a:noFill/>
          </a:ln>
          <a:effectLst>
            <a:outerShdw blurRad="228600" dist="50800" dir="5400000" algn="t" rotWithShape="0">
              <a:prstClr val="black">
                <a:alpha val="29000"/>
              </a:prstClr>
            </a:outerShdw>
          </a:effectLst>
        </p:spPr>
        <p:txBody>
          <a:bodyPr anchor="ctr"/>
          <a:lstStyle/>
          <a:p>
            <a:pPr algn="ctr"/>
            <a:r>
              <a:rPr lang="zh-CN" altLang="en-US" sz="2000" b="1">
                <a:solidFill>
                  <a:schemeClr val="bg1">
                    <a:lumMod val="50000"/>
                  </a:schemeClr>
                </a:solidFill>
                <a:latin typeface="微软雅黑"/>
                <a:ea typeface="微软雅黑"/>
              </a:rPr>
              <a:t>团队介绍</a:t>
            </a:r>
          </a:p>
        </p:txBody>
      </p:sp>
      <p:sp>
        <p:nvSpPr>
          <p:cNvPr id="34" name="箭头: V 形 33">
            <a:extLst>
              <a:ext uri="{FF2B5EF4-FFF2-40B4-BE49-F238E27FC236}">
                <a16:creationId xmlns:a16="http://schemas.microsoft.com/office/drawing/2014/main" id="{A2752591-2EB0-CF94-A271-FA7E5F0886F0}"/>
              </a:ext>
            </a:extLst>
          </p:cNvPr>
          <p:cNvSpPr/>
          <p:nvPr/>
        </p:nvSpPr>
        <p:spPr>
          <a:xfrm>
            <a:off x="-352262" y="975361"/>
            <a:ext cx="2650846" cy="546997"/>
          </a:xfrm>
          <a:prstGeom prst="chevron">
            <a:avLst/>
          </a:prstGeom>
          <a:solidFill>
            <a:srgbClr val="008CFB"/>
          </a:solidFill>
          <a:ln w="12700">
            <a:solidFill>
              <a:srgbClr val="00501F"/>
            </a:solidFill>
            <a:prstDash val="solid"/>
            <a:miter/>
          </a:ln>
          <a:effectLst>
            <a:outerShdw blurRad="50800" dist="38100" dir="2700000" algn="tl" rotWithShape="0">
              <a:prstClr val="black">
                <a:alpha val="40000"/>
              </a:prstClr>
            </a:outerShdw>
          </a:effectLst>
        </p:spPr>
        <p:txBody>
          <a:bodyPr anchor="ctr"/>
          <a:lstStyle/>
          <a:p>
            <a:pPr algn="ctr"/>
            <a:r>
              <a:rPr lang="en-US" altLang="zh-CN" sz="2400" b="1">
                <a:solidFill>
                  <a:schemeClr val="bg1"/>
                </a:solidFill>
                <a:latin typeface="微软雅黑"/>
                <a:ea typeface="微软雅黑"/>
              </a:rPr>
              <a:t>2.1 </a:t>
            </a:r>
            <a:r>
              <a:rPr lang="zh-CN" altLang="en-US" sz="2400" b="1">
                <a:solidFill>
                  <a:schemeClr val="bg1"/>
                </a:solidFill>
                <a:latin typeface="微软雅黑"/>
                <a:ea typeface="微软雅黑"/>
              </a:rPr>
              <a:t>整体方案</a:t>
            </a:r>
          </a:p>
        </p:txBody>
      </p:sp>
      <p:sp>
        <p:nvSpPr>
          <p:cNvPr id="41" name="文本框 107"/>
          <p:cNvSpPr txBox="1"/>
          <p:nvPr/>
        </p:nvSpPr>
        <p:spPr>
          <a:xfrm rot="16200000">
            <a:off x="10692820" y="5472426"/>
            <a:ext cx="787400" cy="2305050"/>
          </a:xfrm>
          <a:prstGeom prst="rect">
            <a:avLst/>
          </a:prstGeom>
          <a:noFill/>
        </p:spPr>
        <p:txBody>
          <a:bodyPr vert="eaVert" wrap="square">
            <a:spAutoFit/>
          </a:bodyPr>
          <a:lstStyle/>
          <a:p>
            <a:pPr lvl="0" algn="ctr"/>
            <a:r>
              <a:rPr lang="en-US" altLang="en-US" sz="4000">
                <a:solidFill>
                  <a:srgbClr val="DFF8FF"/>
                </a:solidFill>
                <a:latin typeface="思源宋体 CN Heavy"/>
                <a:ea typeface="思源宋体 CN Heavy"/>
              </a:rPr>
              <a:t>OUYUAN</a:t>
            </a:r>
          </a:p>
        </p:txBody>
      </p:sp>
      <p:cxnSp>
        <p:nvCxnSpPr>
          <p:cNvPr id="42" name="直接箭头连接符 41"/>
          <p:cNvCxnSpPr/>
          <p:nvPr/>
        </p:nvCxnSpPr>
        <p:spPr>
          <a:xfrm>
            <a:off x="1721940" y="2983269"/>
            <a:ext cx="6091724" cy="0"/>
          </a:xfrm>
          <a:prstGeom prst="straightConnector1">
            <a:avLst/>
          </a:prstGeom>
          <a:noFill/>
          <a:ln w="25400">
            <a:solidFill>
              <a:srgbClr val="9D9D9D"/>
            </a:solidFill>
            <a:prstDash val="dash"/>
            <a:headEnd w="med" len="med"/>
            <a:tailEnd w="med" len="med"/>
          </a:ln>
        </p:spPr>
      </p:cxnSp>
      <p:cxnSp>
        <p:nvCxnSpPr>
          <p:cNvPr id="43" name="直接箭头连接符 42"/>
          <p:cNvCxnSpPr/>
          <p:nvPr/>
        </p:nvCxnSpPr>
        <p:spPr>
          <a:xfrm>
            <a:off x="1721940" y="4089012"/>
            <a:ext cx="6091724" cy="0"/>
          </a:xfrm>
          <a:prstGeom prst="straightConnector1">
            <a:avLst/>
          </a:prstGeom>
          <a:noFill/>
          <a:ln w="25400">
            <a:solidFill>
              <a:srgbClr val="9D9D9D"/>
            </a:solidFill>
            <a:prstDash val="dash"/>
            <a:headEnd w="med" len="med"/>
            <a:tailEnd w="med" len="med"/>
          </a:ln>
        </p:spPr>
      </p:cxnSp>
      <p:pic>
        <p:nvPicPr>
          <p:cNvPr id="44" name="图片 43"/>
          <p:cNvPicPr>
            <a:picLocks noChangeAspect="1"/>
          </p:cNvPicPr>
          <p:nvPr/>
        </p:nvPicPr>
        <p:blipFill>
          <a:blip r:embed="rId4"/>
          <a:stretch/>
        </p:blipFill>
        <p:spPr>
          <a:xfrm>
            <a:off x="1573296" y="930092"/>
            <a:ext cx="9045535" cy="4742833"/>
          </a:xfrm>
          <a:prstGeom prst="rect">
            <a:avLst/>
          </a:prstGeom>
        </p:spPr>
      </p:pic>
      <p:cxnSp>
        <p:nvCxnSpPr>
          <p:cNvPr id="45" name="直接箭头连接符 44"/>
          <p:cNvCxnSpPr/>
          <p:nvPr/>
        </p:nvCxnSpPr>
        <p:spPr>
          <a:xfrm>
            <a:off x="1721940" y="5172094"/>
            <a:ext cx="6091724" cy="0"/>
          </a:xfrm>
          <a:prstGeom prst="straightConnector1">
            <a:avLst/>
          </a:prstGeom>
          <a:noFill/>
          <a:ln w="25400">
            <a:solidFill>
              <a:srgbClr val="9D9D9D"/>
            </a:solidFill>
            <a:prstDash val="dash"/>
            <a:headEnd w="med" len="med"/>
            <a:tailEnd w="med" len="med"/>
          </a:ln>
        </p:spPr>
      </p:cxnSp>
      <p:sp>
        <p:nvSpPr>
          <p:cNvPr id="46" name="文本框 45"/>
          <p:cNvSpPr txBox="1"/>
          <p:nvPr/>
        </p:nvSpPr>
        <p:spPr>
          <a:xfrm>
            <a:off x="4060314" y="2863115"/>
            <a:ext cx="755650" cy="254000"/>
          </a:xfrm>
          <a:prstGeom prst="rect">
            <a:avLst/>
          </a:prstGeom>
          <a:solidFill>
            <a:srgbClr val="FFFFFF"/>
          </a:solidFill>
          <a:ln w="12700">
            <a:prstDash val="solid"/>
          </a:ln>
        </p:spPr>
        <p:txBody>
          <a:bodyPr>
            <a:spAutoFit/>
          </a:bodyPr>
          <a:lstStyle/>
          <a:p>
            <a:pPr lvl="0"/>
            <a:r>
              <a:rPr lang="zh-CN" altLang="zh-CN" sz="1100" b="1"/>
              <a:t>训练阶段</a:t>
            </a:r>
          </a:p>
        </p:txBody>
      </p:sp>
      <p:sp>
        <p:nvSpPr>
          <p:cNvPr id="47" name="文本框 46"/>
          <p:cNvSpPr txBox="1"/>
          <p:nvPr/>
        </p:nvSpPr>
        <p:spPr>
          <a:xfrm>
            <a:off x="4060314" y="3958837"/>
            <a:ext cx="755650" cy="260350"/>
          </a:xfrm>
          <a:prstGeom prst="rect">
            <a:avLst/>
          </a:prstGeom>
          <a:solidFill>
            <a:srgbClr val="FFFFFF"/>
          </a:solidFill>
          <a:ln w="12700">
            <a:prstDash val="solid"/>
          </a:ln>
        </p:spPr>
        <p:txBody>
          <a:bodyPr>
            <a:spAutoFit/>
          </a:bodyPr>
          <a:lstStyle/>
          <a:p>
            <a:pPr lvl="0"/>
            <a:r>
              <a:rPr lang="zh-CN" altLang="zh-CN" sz="1100" b="1"/>
              <a:t>注册阶段</a:t>
            </a:r>
          </a:p>
        </p:txBody>
      </p:sp>
      <p:sp>
        <p:nvSpPr>
          <p:cNvPr id="48" name="文本框 47"/>
          <p:cNvSpPr txBox="1"/>
          <p:nvPr/>
        </p:nvSpPr>
        <p:spPr>
          <a:xfrm>
            <a:off x="4060314" y="5041918"/>
            <a:ext cx="755650" cy="260350"/>
          </a:xfrm>
          <a:prstGeom prst="rect">
            <a:avLst/>
          </a:prstGeom>
          <a:solidFill>
            <a:srgbClr val="FFFFFF"/>
          </a:solidFill>
          <a:ln w="12700">
            <a:prstDash val="solid"/>
          </a:ln>
        </p:spPr>
        <p:txBody>
          <a:bodyPr>
            <a:spAutoFit/>
          </a:bodyPr>
          <a:lstStyle/>
          <a:p>
            <a:pPr lvl="0"/>
            <a:r>
              <a:rPr lang="zh-CN" altLang="zh-CN" sz="1100" b="1"/>
              <a:t>测试阶段</a:t>
            </a:r>
          </a:p>
        </p:txBody>
      </p:sp>
      <p:sp>
        <p:nvSpPr>
          <p:cNvPr id="49" name="文本框 48"/>
          <p:cNvSpPr txBox="1"/>
          <p:nvPr/>
        </p:nvSpPr>
        <p:spPr>
          <a:xfrm>
            <a:off x="1125091" y="5574330"/>
            <a:ext cx="4133850" cy="361950"/>
          </a:xfrm>
          <a:prstGeom prst="rect">
            <a:avLst/>
          </a:prstGeom>
          <a:ln w="12700">
            <a:prstDash val="solid"/>
          </a:ln>
        </p:spPr>
        <p:txBody>
          <a:bodyPr>
            <a:spAutoFit/>
          </a:bodyPr>
          <a:lstStyle/>
          <a:p>
            <a:pPr lvl="0"/>
            <a:r>
              <a:rPr lang="zh-CN" altLang="zh-CN">
                <a:latin typeface="微软雅黑"/>
                <a:ea typeface="微软雅黑"/>
              </a:rPr>
              <a:t>使用了</a:t>
            </a:r>
            <a:r>
              <a:rPr lang="en-US" altLang="en-US">
                <a:latin typeface="微软雅黑"/>
                <a:ea typeface="微软雅黑"/>
              </a:rPr>
              <a:t>ECAPA-TDNN </a:t>
            </a:r>
            <a:r>
              <a:rPr lang="zh-CN" altLang="zh-CN">
                <a:latin typeface="微软雅黑"/>
                <a:ea typeface="微软雅黑"/>
              </a:rPr>
              <a:t>神经网络模型</a:t>
            </a:r>
          </a:p>
        </p:txBody>
      </p:sp>
      <p:sp>
        <p:nvSpPr>
          <p:cNvPr id="50" name="文本框 49"/>
          <p:cNvSpPr txBox="1"/>
          <p:nvPr/>
        </p:nvSpPr>
        <p:spPr>
          <a:xfrm>
            <a:off x="1125091" y="6226649"/>
            <a:ext cx="4064000" cy="368300"/>
          </a:xfrm>
          <a:prstGeom prst="rect">
            <a:avLst/>
          </a:prstGeom>
          <a:ln w="12700">
            <a:prstDash val="solid"/>
          </a:ln>
        </p:spPr>
        <p:txBody>
          <a:bodyPr>
            <a:spAutoFit/>
          </a:bodyPr>
          <a:lstStyle/>
          <a:p>
            <a:pPr lvl="0"/>
            <a:r>
              <a:rPr lang="zh-CN" altLang="zh-CN">
                <a:latin typeface="微软雅黑"/>
                <a:ea typeface="微软雅黑"/>
              </a:rPr>
              <a:t>通过</a:t>
            </a:r>
            <a:r>
              <a:rPr lang="en-US" altLang="en-US">
                <a:latin typeface="微软雅黑"/>
                <a:ea typeface="微软雅黑"/>
              </a:rPr>
              <a:t>EER</a:t>
            </a:r>
            <a:r>
              <a:rPr lang="zh-CN" altLang="zh-CN">
                <a:latin typeface="微软雅黑"/>
                <a:ea typeface="微软雅黑"/>
              </a:rPr>
              <a:t>，</a:t>
            </a:r>
            <a:r>
              <a:rPr lang="en-US" altLang="en-US">
                <a:latin typeface="微软雅黑"/>
                <a:ea typeface="微软雅黑"/>
              </a:rPr>
              <a:t>minDCF</a:t>
            </a:r>
            <a:r>
              <a:rPr lang="zh-CN" altLang="zh-CN">
                <a:latin typeface="微软雅黑"/>
                <a:ea typeface="微软雅黑"/>
              </a:rPr>
              <a:t>等指标评估模型</a:t>
            </a:r>
            <a:r>
              <a:rPr lang="en-US" altLang="en-US"/>
              <a:t> </a:t>
            </a:r>
          </a:p>
        </p:txBody>
      </p:sp>
      <p:pic>
        <p:nvPicPr>
          <p:cNvPr id="51" name="图形 50"/>
          <p:cNvPicPr>
            <a:picLocks noChangeAspect="1"/>
          </p:cNvPicPr>
          <p:nvPr/>
        </p:nvPicPr>
        <p:blipFill>
          <a:blip r:embed="rId5">
            <a:extLst>
              <a:ext uri="{96DAC541-7B7A-43D3-8B79-37D633B846F1}">
                <asvg:svgBlip xmlns:asvg="http://schemas.microsoft.com/office/drawing/2016/SVG/main" r:embed="rId6"/>
              </a:ext>
            </a:extLst>
          </a:blip>
          <a:stretch/>
        </p:blipFill>
        <p:spPr>
          <a:xfrm>
            <a:off x="695020" y="5394785"/>
            <a:ext cx="556281" cy="556281"/>
          </a:xfrm>
          <a:prstGeom prst="rect">
            <a:avLst/>
          </a:prstGeom>
        </p:spPr>
      </p:pic>
      <p:pic>
        <p:nvPicPr>
          <p:cNvPr id="52" name="图形 51"/>
          <p:cNvPicPr>
            <a:picLocks noChangeAspect="1"/>
          </p:cNvPicPr>
          <p:nvPr/>
        </p:nvPicPr>
        <p:blipFill>
          <a:blip r:embed="rId5">
            <a:extLst>
              <a:ext uri="{96DAC541-7B7A-43D3-8B79-37D633B846F1}">
                <asvg:svgBlip xmlns:asvg="http://schemas.microsoft.com/office/drawing/2016/SVG/main" r:embed="rId6"/>
              </a:ext>
            </a:extLst>
          </a:blip>
          <a:stretch/>
        </p:blipFill>
        <p:spPr>
          <a:xfrm>
            <a:off x="695020" y="6068670"/>
            <a:ext cx="556281" cy="556281"/>
          </a:xfrm>
          <a:prstGeom prst="rect">
            <a:avLst/>
          </a:prstGeom>
        </p:spPr>
      </p:pic>
      <p:pic>
        <p:nvPicPr>
          <p:cNvPr id="2" name="图片 1">
            <a:extLst>
              <a:ext uri="{FF2B5EF4-FFF2-40B4-BE49-F238E27FC236}">
                <a16:creationId xmlns:a16="http://schemas.microsoft.com/office/drawing/2014/main" id="{6F9FA7E3-BB8F-1AC8-0DA9-136C6A69526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2243" y="146385"/>
            <a:ext cx="3461810" cy="486437"/>
          </a:xfrm>
          <a:prstGeom prst="rect">
            <a:avLst/>
          </a:prstGeom>
        </p:spPr>
      </p:pic>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LIDE.ICON" val="#405306;#405306;#176655;#144938;#379819;#381359;#103426;#151908;#151912;#136267;#136272;#401141;#111092;#55630;#94932;#404551;#173460;#173335;#137850;#172936;#157394;#379667;#379671;#379602;#379598;#379609;#68757;#160662;#145078;"/>
</p:tagLst>
</file>

<file path=ppt/tags/tag2.xml><?xml version="1.0" encoding="utf-8"?>
<p:tagLst xmlns:a="http://schemas.openxmlformats.org/drawingml/2006/main" xmlns:r="http://schemas.openxmlformats.org/officeDocument/2006/relationships" xmlns:p="http://schemas.openxmlformats.org/presentationml/2006/main">
  <p:tag name="ISLIDE.ICON" val="#405306;#405306;#176655;#144938;#379819;#381359;#103426;#151908;#151912;#136267;#136272;#401141;#111092;#55630;#94932;#404551;#173460;#173335;#137850;#172936;#157394;#379667;#379671;#379602;#379598;#379609;#68757;#160662;#145078;"/>
</p:tagLst>
</file>

<file path=ppt/tags/tag3.xml><?xml version="1.0" encoding="utf-8"?>
<p:tagLst xmlns:a="http://schemas.openxmlformats.org/drawingml/2006/main" xmlns:r="http://schemas.openxmlformats.org/officeDocument/2006/relationships" xmlns:p="http://schemas.openxmlformats.org/presentationml/2006/main">
  <p:tag name="ISLIDE.ICON" val="#405306;#405306;#176655;#144938;#379819;#381359;#103426;#151908;#151912;#136267;#136272;#401141;#111092;#55630;#94932;#404551;#173460;#173335;#137850;#172936;#157394;#379667;#379671;#379602;#379598;#379609;#68757;#160662;#145078;"/>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34146</TotalTime>
  <Words>2015</Words>
  <Application>Microsoft Office PowerPoint</Application>
  <PresentationFormat>宽屏</PresentationFormat>
  <Paragraphs>328</Paragraphs>
  <Slides>25</Slides>
  <Notes>23</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25</vt:i4>
      </vt:variant>
    </vt:vector>
  </HeadingPairs>
  <TitlesOfParts>
    <vt:vector size="36" baseType="lpstr">
      <vt:lpstr>Söhne</vt:lpstr>
      <vt:lpstr>等线</vt:lpstr>
      <vt:lpstr>等线 Light</vt:lpstr>
      <vt:lpstr>SimHei</vt:lpstr>
      <vt:lpstr>楷体</vt:lpstr>
      <vt:lpstr>思源宋体 CN Heavy</vt:lpstr>
      <vt:lpstr>Microsoft YaHei</vt:lpstr>
      <vt:lpstr>Microsoft YaHei</vt:lpstr>
      <vt:lpstr>Arial</vt:lpstr>
      <vt:lpstr>Times New Roman</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公众号：陈西设计之家。微信搜索即可。更多免费PPT模版教程等都可以在公众号内获取。PPT高端定制/发布会PPT设计微信：2090298045【陈西】</dc:title>
  <dc:creator>陈 西;公众号：陈西设计之家。微信搜索即可。更多免费PPT模版教程等都可以在公众号内获取。PPT高端定制/发布会PPT设计微信：2090298045【陈西】</dc:creator>
  <cp:lastModifiedBy>Kmoon</cp:lastModifiedBy>
  <cp:revision>1354</cp:revision>
  <dcterms:created xsi:type="dcterms:W3CDTF">2021-07-03T02:27:44Z</dcterms:created>
  <dcterms:modified xsi:type="dcterms:W3CDTF">2023-10-25T09:54:35Z</dcterms:modified>
</cp:coreProperties>
</file>